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tif" ContentType="image/ti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5"/>
  </p:sldMasterIdLst>
  <p:notesMasterIdLst>
    <p:notesMasterId r:id="rId17"/>
  </p:notesMasterIdLst>
  <p:sldIdLst>
    <p:sldId id="256" r:id="rId6"/>
    <p:sldId id="257" r:id="rId7"/>
    <p:sldId id="264" r:id="rId8"/>
    <p:sldId id="267" r:id="rId9"/>
    <p:sldId id="279" r:id="rId10"/>
    <p:sldId id="297" r:id="rId11"/>
    <p:sldId id="313" r:id="rId12"/>
    <p:sldId id="314" r:id="rId13"/>
    <p:sldId id="316" r:id="rId14"/>
    <p:sldId id="324" r:id="rId15"/>
    <p:sldId id="325" r:id="rId16"/>
  </p:sldIdLst>
  <p:sldSz cx="12192000" cy="6858000"/>
  <p:notesSz cx="6858000" cy="9144000"/>
  <p:defaultText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7621" autoAdjust="0"/>
    <p:restoredTop sz="94660"/>
  </p:normalViewPr>
  <p:slideViewPr>
    <p:cSldViewPr snapToGrid="0" showGuides="1">
      <p:cViewPr varScale="1">
        <p:scale>
          <a:sx n="82" d="100"/>
          <a:sy n="82" d="100"/>
        </p:scale>
        <p:origin x="1056"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1.xml"/><Relationship Id="rId15" Type="http://schemas.openxmlformats.org/officeDocument/2006/relationships/slide" Target="slides/slide10.xml"/><Relationship Id="rId10" Type="http://schemas.openxmlformats.org/officeDocument/2006/relationships/slide" Target="slides/slide5.xml"/><Relationship Id="rId19" Type="http://schemas.openxmlformats.org/officeDocument/2006/relationships/viewProps" Target="viewProps.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nl-NL"/>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8435D0-5058-4977-9C48-1461B1BB838B}" type="datetimeFigureOut">
              <a:rPr lang="nl-NL" smtClean="0"/>
              <a:t>7-5-2026</a:t>
            </a:fld>
            <a:endParaRPr lang="nl-NL"/>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nl-NL"/>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nl-NL"/>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nl-NL"/>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138468-9FBD-4DF1-872B-894ADCD63651}" type="slidenum">
              <a:rPr lang="nl-NL" smtClean="0"/>
              <a:t>‹nr.›</a:t>
            </a:fld>
            <a:endParaRPr lang="nl-NL"/>
          </a:p>
        </p:txBody>
      </p:sp>
    </p:spTree>
    <p:extLst>
      <p:ext uri="{BB962C8B-B14F-4D97-AF65-F5344CB8AC3E}">
        <p14:creationId xmlns:p14="http://schemas.microsoft.com/office/powerpoint/2010/main" val="21007602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 name="Shape 214"/>
          <p:cNvSpPr>
            <a:spLocks noGrp="1" noRot="1" noChangeAspect="1"/>
          </p:cNvSpPr>
          <p:nvPr>
            <p:ph type="sldImg"/>
          </p:nvPr>
        </p:nvSpPr>
        <p:spPr>
          <a:xfrm>
            <a:off x="381000" y="685800"/>
            <a:ext cx="6096000" cy="3429000"/>
          </a:xfrm>
          <a:prstGeom prst="rect">
            <a:avLst/>
          </a:prstGeom>
        </p:spPr>
        <p:txBody>
          <a:bodyPr/>
          <a:lstStyle/>
          <a:p>
            <a:endParaRPr/>
          </a:p>
        </p:txBody>
      </p:sp>
      <p:sp>
        <p:nvSpPr>
          <p:cNvPr id="215" name="Shape 215"/>
          <p:cNvSpPr>
            <a:spLocks noGrp="1"/>
          </p:cNvSpPr>
          <p:nvPr>
            <p:ph type="body" sz="quarter" idx="1"/>
          </p:nvPr>
        </p:nvSpPr>
        <p:spPr>
          <a:prstGeom prst="rect">
            <a:avLst/>
          </a:prstGeom>
        </p:spPr>
        <p:txBody>
          <a:bodyPr/>
          <a:lstStyle/>
          <a:p>
            <a:r>
              <a:t>Vanaf 23 maart gaat de landelijke campagne life - </a:t>
            </a:r>
          </a:p>
          <a:p>
            <a:r>
              <a:t>Vanaf 11 mei ook zelf in te zetten</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1.jpe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7.jpe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pn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el 1">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E902544-440B-24AA-0188-786BCE0C9FC4}"/>
              </a:ext>
            </a:extLst>
          </p:cNvPr>
          <p:cNvSpPr/>
          <p:nvPr userDrawn="1"/>
        </p:nvSpPr>
        <p:spPr>
          <a:xfrm flipV="1">
            <a:off x="508583" y="506307"/>
            <a:ext cx="11174835" cy="5845387"/>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9" name="Freeform: Shape 8">
            <a:extLst>
              <a:ext uri="{FF2B5EF4-FFF2-40B4-BE49-F238E27FC236}">
                <a16:creationId xmlns:a16="http://schemas.microsoft.com/office/drawing/2014/main" id="{BB8510EE-C4AD-99A3-1061-919D9FB10109}"/>
              </a:ext>
            </a:extLst>
          </p:cNvPr>
          <p:cNvSpPr/>
          <p:nvPr userDrawn="1"/>
        </p:nvSpPr>
        <p:spPr>
          <a:xfrm>
            <a:off x="0" y="0"/>
            <a:ext cx="3310255" cy="1105120"/>
          </a:xfrm>
          <a:custGeom>
            <a:avLst/>
            <a:gdLst>
              <a:gd name="connsiteX0" fmla="*/ 0 w 3310255"/>
              <a:gd name="connsiteY0" fmla="*/ 0 h 1105120"/>
              <a:gd name="connsiteX1" fmla="*/ 766763 w 3310255"/>
              <a:gd name="connsiteY1" fmla="*/ 0 h 1105120"/>
              <a:gd name="connsiteX2" fmla="*/ 3310255 w 3310255"/>
              <a:gd name="connsiteY2" fmla="*/ 0 h 1105120"/>
              <a:gd name="connsiteX3" fmla="*/ 3310255 w 3310255"/>
              <a:gd name="connsiteY3" fmla="*/ 327660 h 1105120"/>
              <a:gd name="connsiteX4" fmla="*/ 3310175 w 3310255"/>
              <a:gd name="connsiteY4" fmla="*/ 327660 h 1105120"/>
              <a:gd name="connsiteX5" fmla="*/ 3310175 w 3310255"/>
              <a:gd name="connsiteY5" fmla="*/ 846778 h 1105120"/>
              <a:gd name="connsiteX6" fmla="*/ 3308675 w 3310255"/>
              <a:gd name="connsiteY6" fmla="*/ 874895 h 1105120"/>
              <a:gd name="connsiteX7" fmla="*/ 3304280 w 3310255"/>
              <a:gd name="connsiteY7" fmla="*/ 902135 h 1105120"/>
              <a:gd name="connsiteX8" fmla="*/ 3297145 w 3310255"/>
              <a:gd name="connsiteY8" fmla="*/ 928340 h 1105120"/>
              <a:gd name="connsiteX9" fmla="*/ 3287426 w 3310255"/>
              <a:gd name="connsiteY9" fmla="*/ 953354 h 1105120"/>
              <a:gd name="connsiteX10" fmla="*/ 3275279 w 3310255"/>
              <a:gd name="connsiteY10" fmla="*/ 977019 h 1105120"/>
              <a:gd name="connsiteX11" fmla="*/ 3260860 w 3310255"/>
              <a:gd name="connsiteY11" fmla="*/ 999176 h 1105120"/>
              <a:gd name="connsiteX12" fmla="*/ 3244325 w 3310255"/>
              <a:gd name="connsiteY12" fmla="*/ 1019670 h 1105120"/>
              <a:gd name="connsiteX13" fmla="*/ 3225830 w 3310255"/>
              <a:gd name="connsiteY13" fmla="*/ 1038343 h 1105120"/>
              <a:gd name="connsiteX14" fmla="*/ 3205531 w 3310255"/>
              <a:gd name="connsiteY14" fmla="*/ 1055036 h 1105120"/>
              <a:gd name="connsiteX15" fmla="*/ 3183584 w 3310255"/>
              <a:gd name="connsiteY15" fmla="*/ 1069593 h 1105120"/>
              <a:gd name="connsiteX16" fmla="*/ 3160143 w 3310255"/>
              <a:gd name="connsiteY16" fmla="*/ 1081856 h 1105120"/>
              <a:gd name="connsiteX17" fmla="*/ 3135367 w 3310255"/>
              <a:gd name="connsiteY17" fmla="*/ 1091668 h 1105120"/>
              <a:gd name="connsiteX18" fmla="*/ 3109410 w 3310255"/>
              <a:gd name="connsiteY18" fmla="*/ 1098872 h 1105120"/>
              <a:gd name="connsiteX19" fmla="*/ 3082429 w 3310255"/>
              <a:gd name="connsiteY19" fmla="*/ 1103309 h 1105120"/>
              <a:gd name="connsiteX20" fmla="*/ 3054578 w 3310255"/>
              <a:gd name="connsiteY20" fmla="*/ 1104824 h 1105120"/>
              <a:gd name="connsiteX21" fmla="*/ 766763 w 3310255"/>
              <a:gd name="connsiteY21" fmla="*/ 1104824 h 1105120"/>
              <a:gd name="connsiteX22" fmla="*/ 766763 w 3310255"/>
              <a:gd name="connsiteY22" fmla="*/ 1105120 h 1105120"/>
              <a:gd name="connsiteX23" fmla="*/ 0 w 3310255"/>
              <a:gd name="connsiteY23" fmla="*/ 1105120 h 1105120"/>
              <a:gd name="connsiteX24" fmla="*/ 0 w 3310255"/>
              <a:gd name="connsiteY24" fmla="*/ 327660 h 1105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310255" h="1105120">
                <a:moveTo>
                  <a:pt x="0" y="0"/>
                </a:moveTo>
                <a:lnTo>
                  <a:pt x="766763" y="0"/>
                </a:lnTo>
                <a:lnTo>
                  <a:pt x="3310255" y="0"/>
                </a:lnTo>
                <a:lnTo>
                  <a:pt x="3310255" y="327660"/>
                </a:lnTo>
                <a:lnTo>
                  <a:pt x="3310175" y="327660"/>
                </a:lnTo>
                <a:lnTo>
                  <a:pt x="3310175" y="846778"/>
                </a:lnTo>
                <a:lnTo>
                  <a:pt x="3308675" y="874895"/>
                </a:lnTo>
                <a:lnTo>
                  <a:pt x="3304280" y="902135"/>
                </a:lnTo>
                <a:lnTo>
                  <a:pt x="3297145" y="928340"/>
                </a:lnTo>
                <a:lnTo>
                  <a:pt x="3287426" y="953354"/>
                </a:lnTo>
                <a:lnTo>
                  <a:pt x="3275279" y="977019"/>
                </a:lnTo>
                <a:lnTo>
                  <a:pt x="3260860" y="999176"/>
                </a:lnTo>
                <a:lnTo>
                  <a:pt x="3244325" y="1019670"/>
                </a:lnTo>
                <a:lnTo>
                  <a:pt x="3225830" y="1038343"/>
                </a:lnTo>
                <a:lnTo>
                  <a:pt x="3205531" y="1055036"/>
                </a:lnTo>
                <a:lnTo>
                  <a:pt x="3183584" y="1069593"/>
                </a:lnTo>
                <a:lnTo>
                  <a:pt x="3160143" y="1081856"/>
                </a:lnTo>
                <a:lnTo>
                  <a:pt x="3135367" y="1091668"/>
                </a:lnTo>
                <a:lnTo>
                  <a:pt x="3109410" y="1098872"/>
                </a:lnTo>
                <a:lnTo>
                  <a:pt x="3082429" y="1103309"/>
                </a:lnTo>
                <a:lnTo>
                  <a:pt x="3054578" y="1104824"/>
                </a:lnTo>
                <a:lnTo>
                  <a:pt x="766763" y="1104824"/>
                </a:lnTo>
                <a:lnTo>
                  <a:pt x="766763" y="1105120"/>
                </a:lnTo>
                <a:lnTo>
                  <a:pt x="0" y="1105120"/>
                </a:lnTo>
                <a:lnTo>
                  <a:pt x="0" y="327660"/>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nl-NL"/>
          </a:p>
        </p:txBody>
      </p:sp>
      <p:sp>
        <p:nvSpPr>
          <p:cNvPr id="2" name="Title 1">
            <a:extLst>
              <a:ext uri="{FF2B5EF4-FFF2-40B4-BE49-F238E27FC236}">
                <a16:creationId xmlns:a16="http://schemas.microsoft.com/office/drawing/2014/main" id="{1E88EC75-E440-6830-D574-A48D97DA02E7}"/>
              </a:ext>
            </a:extLst>
          </p:cNvPr>
          <p:cNvSpPr>
            <a:spLocks noGrp="1"/>
          </p:cNvSpPr>
          <p:nvPr>
            <p:ph type="title" hasCustomPrompt="1"/>
          </p:nvPr>
        </p:nvSpPr>
        <p:spPr>
          <a:xfrm>
            <a:off x="1596000" y="3331546"/>
            <a:ext cx="9000000" cy="614045"/>
          </a:xfrm>
        </p:spPr>
        <p:txBody>
          <a:bodyPr/>
          <a:lstStyle>
            <a:lvl1pPr algn="ctr">
              <a:defRPr>
                <a:solidFill>
                  <a:schemeClr val="bg1"/>
                </a:solidFill>
              </a:defRPr>
            </a:lvl1pPr>
          </a:lstStyle>
          <a:p>
            <a:r>
              <a:rPr lang="en-US" dirty="0"/>
              <a:t>Titel </a:t>
            </a:r>
            <a:r>
              <a:rPr lang="en-US" dirty="0" err="1"/>
              <a:t>powerpoint</a:t>
            </a:r>
            <a:endParaRPr lang="nl-NL" dirty="0"/>
          </a:p>
        </p:txBody>
      </p:sp>
      <p:pic>
        <p:nvPicPr>
          <p:cNvPr id="6" name="Afbeelding 5">
            <a:extLst>
              <a:ext uri="{FF2B5EF4-FFF2-40B4-BE49-F238E27FC236}">
                <a16:creationId xmlns:a16="http://schemas.microsoft.com/office/drawing/2014/main" id="{A2920EBB-21FC-1939-3E5C-B4529BB7359A}"/>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514803" y="367200"/>
            <a:ext cx="1763993" cy="484701"/>
          </a:xfrm>
          <a:prstGeom prst="rect">
            <a:avLst/>
          </a:prstGeom>
        </p:spPr>
      </p:pic>
    </p:spTree>
    <p:extLst>
      <p:ext uri="{BB962C8B-B14F-4D97-AF65-F5344CB8AC3E}">
        <p14:creationId xmlns:p14="http://schemas.microsoft.com/office/powerpoint/2010/main" val="2981879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el 2">
    <p:bg>
      <p:bgPr>
        <a:solidFill>
          <a:schemeClr val="accent1"/>
        </a:solidFill>
        <a:effectLst/>
      </p:bgPr>
    </p:bg>
    <p:spTree>
      <p:nvGrpSpPr>
        <p:cNvPr id="1" name=""/>
        <p:cNvGrpSpPr/>
        <p:nvPr/>
      </p:nvGrpSpPr>
      <p:grpSpPr>
        <a:xfrm>
          <a:off x="0" y="0"/>
          <a:ext cx="0" cy="0"/>
          <a:chOff x="0" y="0"/>
          <a:chExt cx="0" cy="0"/>
        </a:xfrm>
      </p:grpSpPr>
      <p:sp>
        <p:nvSpPr>
          <p:cNvPr id="2" name="Freeform 5">
            <a:extLst>
              <a:ext uri="{FF2B5EF4-FFF2-40B4-BE49-F238E27FC236}">
                <a16:creationId xmlns:a16="http://schemas.microsoft.com/office/drawing/2014/main" id="{2851B064-B640-3B86-E694-2009B1A2985E}"/>
              </a:ext>
            </a:extLst>
          </p:cNvPr>
          <p:cNvSpPr>
            <a:spLocks noChangeAspect="1"/>
          </p:cNvSpPr>
          <p:nvPr userDrawn="1"/>
        </p:nvSpPr>
        <p:spPr>
          <a:xfrm>
            <a:off x="-3" y="-3"/>
            <a:ext cx="10948226" cy="6858000"/>
          </a:xfrm>
          <a:custGeom>
            <a:avLst/>
            <a:gdLst/>
            <a:ahLst/>
            <a:cxnLst/>
            <a:rect l="l" t="t" r="r" b="b"/>
            <a:pathLst>
              <a:path w="21896451" h="13716000">
                <a:moveTo>
                  <a:pt x="0" y="0"/>
                </a:moveTo>
                <a:lnTo>
                  <a:pt x="0" y="13716000"/>
                </a:lnTo>
                <a:lnTo>
                  <a:pt x="20844383" y="13716000"/>
                </a:lnTo>
                <a:cubicBezTo>
                  <a:pt x="21521294" y="12159869"/>
                  <a:pt x="21896451" y="10443972"/>
                  <a:pt x="21896451" y="8641080"/>
                </a:cubicBezTo>
                <a:lnTo>
                  <a:pt x="21896451" y="8641080"/>
                </a:lnTo>
                <a:cubicBezTo>
                  <a:pt x="21896451" y="5311267"/>
                  <a:pt x="20616926" y="2278253"/>
                  <a:pt x="18519521" y="0"/>
                </a:cubicBezTo>
                <a:close/>
              </a:path>
            </a:pathLst>
          </a:custGeom>
          <a:solidFill>
            <a:srgbClr val="FFFFFF"/>
          </a:solidFill>
        </p:spPr>
        <p:txBody>
          <a:bodyPr/>
          <a:lstStyle/>
          <a:p>
            <a:endParaRPr lang="nl-NL"/>
          </a:p>
        </p:txBody>
      </p:sp>
      <p:sp>
        <p:nvSpPr>
          <p:cNvPr id="25" name="Title 24">
            <a:extLst>
              <a:ext uri="{FF2B5EF4-FFF2-40B4-BE49-F238E27FC236}">
                <a16:creationId xmlns:a16="http://schemas.microsoft.com/office/drawing/2014/main" id="{AD893224-AFCA-09F7-323E-F7138EBE3097}"/>
              </a:ext>
            </a:extLst>
          </p:cNvPr>
          <p:cNvSpPr>
            <a:spLocks noGrp="1"/>
          </p:cNvSpPr>
          <p:nvPr userDrawn="1">
            <p:ph type="title" hasCustomPrompt="1"/>
          </p:nvPr>
        </p:nvSpPr>
        <p:spPr>
          <a:xfrm>
            <a:off x="2496000" y="2958780"/>
            <a:ext cx="7200000" cy="616905"/>
          </a:xfrm>
        </p:spPr>
        <p:txBody>
          <a:bodyPr anchor="t">
            <a:noAutofit/>
          </a:bodyPr>
          <a:lstStyle>
            <a:lvl1pPr algn="ctr">
              <a:defRPr sz="4600">
                <a:solidFill>
                  <a:schemeClr val="accent1"/>
                </a:solidFill>
              </a:defRPr>
            </a:lvl1pPr>
          </a:lstStyle>
          <a:p>
            <a:r>
              <a:rPr lang="en-US" dirty="0"/>
              <a:t>Titel </a:t>
            </a:r>
            <a:r>
              <a:rPr lang="en-US" dirty="0" err="1"/>
              <a:t>powerpoint</a:t>
            </a:r>
            <a:endParaRPr lang="nl-NL" dirty="0"/>
          </a:p>
        </p:txBody>
      </p:sp>
      <p:pic>
        <p:nvPicPr>
          <p:cNvPr id="9" name="Afbeelding 8">
            <a:extLst>
              <a:ext uri="{FF2B5EF4-FFF2-40B4-BE49-F238E27FC236}">
                <a16:creationId xmlns:a16="http://schemas.microsoft.com/office/drawing/2014/main" id="{A69BBEAB-8925-2A44-E496-E3E0BB81AF05}"/>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514803" y="367200"/>
            <a:ext cx="1763993" cy="484701"/>
          </a:xfrm>
          <a:prstGeom prst="rect">
            <a:avLst/>
          </a:prstGeom>
        </p:spPr>
      </p:pic>
    </p:spTree>
    <p:extLst>
      <p:ext uri="{BB962C8B-B14F-4D97-AF65-F5344CB8AC3E}">
        <p14:creationId xmlns:p14="http://schemas.microsoft.com/office/powerpoint/2010/main" val="1852348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houdsopgav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8D0E5-8933-1F85-23C1-CDEF6DACF64B}"/>
              </a:ext>
            </a:extLst>
          </p:cNvPr>
          <p:cNvSpPr>
            <a:spLocks noGrp="1"/>
          </p:cNvSpPr>
          <p:nvPr userDrawn="1">
            <p:ph type="title" hasCustomPrompt="1"/>
          </p:nvPr>
        </p:nvSpPr>
        <p:spPr>
          <a:xfrm>
            <a:off x="515939" y="1294000"/>
            <a:ext cx="5040000" cy="360000"/>
          </a:xfrm>
        </p:spPr>
        <p:txBody>
          <a:bodyPr/>
          <a:lstStyle>
            <a:lvl1pPr>
              <a:defRPr sz="3000">
                <a:solidFill>
                  <a:schemeClr val="accent1"/>
                </a:solidFill>
              </a:defRPr>
            </a:lvl1pPr>
          </a:lstStyle>
          <a:p>
            <a:r>
              <a:rPr lang="en-US" dirty="0" err="1"/>
              <a:t>Inhoudsopgave</a:t>
            </a:r>
            <a:endParaRPr lang="nl-NL" dirty="0"/>
          </a:p>
        </p:txBody>
      </p:sp>
      <p:sp>
        <p:nvSpPr>
          <p:cNvPr id="4" name="Slide Number Placeholder 3">
            <a:extLst>
              <a:ext uri="{FF2B5EF4-FFF2-40B4-BE49-F238E27FC236}">
                <a16:creationId xmlns:a16="http://schemas.microsoft.com/office/drawing/2014/main" id="{7827BFC7-114D-E517-223A-3DF75530F441}"/>
              </a:ext>
            </a:extLst>
          </p:cNvPr>
          <p:cNvSpPr>
            <a:spLocks noGrp="1"/>
          </p:cNvSpPr>
          <p:nvPr userDrawn="1">
            <p:ph type="sldNum" sz="quarter" idx="11"/>
          </p:nvPr>
        </p:nvSpPr>
        <p:spPr/>
        <p:txBody>
          <a:bodyPr/>
          <a:lstStyle/>
          <a:p>
            <a:fld id="{ECDE48EF-F968-4D7A-86B0-93C6A4F95FCA}" type="slidenum">
              <a:rPr lang="nl-NL" smtClean="0"/>
              <a:pPr/>
              <a:t>‹nr.›</a:t>
            </a:fld>
            <a:endParaRPr lang="nl-NL" dirty="0"/>
          </a:p>
        </p:txBody>
      </p:sp>
      <p:sp>
        <p:nvSpPr>
          <p:cNvPr id="37" name="Text Placeholder 36">
            <a:extLst>
              <a:ext uri="{FF2B5EF4-FFF2-40B4-BE49-F238E27FC236}">
                <a16:creationId xmlns:a16="http://schemas.microsoft.com/office/drawing/2014/main" id="{FDB99240-A544-BA1D-6410-10D5B5F0C275}"/>
              </a:ext>
            </a:extLst>
          </p:cNvPr>
          <p:cNvSpPr>
            <a:spLocks noGrp="1"/>
          </p:cNvSpPr>
          <p:nvPr>
            <p:ph type="body" sz="quarter" idx="15" hasCustomPrompt="1"/>
          </p:nvPr>
        </p:nvSpPr>
        <p:spPr>
          <a:xfrm>
            <a:off x="515938" y="1934629"/>
            <a:ext cx="5400000" cy="209638"/>
          </a:xfrm>
        </p:spPr>
        <p:txBody>
          <a:bodyPr/>
          <a:lstStyle>
            <a:lvl1pPr>
              <a:defRPr b="1">
                <a:solidFill>
                  <a:schemeClr val="accent4"/>
                </a:solidFill>
              </a:defRPr>
            </a:lvl1pPr>
            <a:lvl2pPr>
              <a:spcBef>
                <a:spcPts val="0"/>
              </a:spcBef>
              <a:spcAft>
                <a:spcPts val="600"/>
              </a:spcAft>
              <a:defRPr/>
            </a:lvl2pPr>
            <a:lvl5pPr>
              <a:lnSpc>
                <a:spcPct val="100000"/>
              </a:lnSpc>
              <a:spcBef>
                <a:spcPts val="0"/>
              </a:spcBef>
              <a:defRPr/>
            </a:lvl5pPr>
          </a:lstStyle>
          <a:p>
            <a:pPr lvl="0"/>
            <a:r>
              <a:rPr lang="en-US" dirty="0"/>
              <a:t>Titel </a:t>
            </a:r>
            <a:r>
              <a:rPr lang="en-US" dirty="0" err="1"/>
              <a:t>onderwerp</a:t>
            </a:r>
            <a:r>
              <a:rPr lang="en-US" dirty="0"/>
              <a:t> 1</a:t>
            </a:r>
            <a:endParaRPr lang="nl-NL" dirty="0"/>
          </a:p>
        </p:txBody>
      </p:sp>
      <p:grpSp>
        <p:nvGrpSpPr>
          <p:cNvPr id="3" name="Group 2">
            <a:extLst>
              <a:ext uri="{FF2B5EF4-FFF2-40B4-BE49-F238E27FC236}">
                <a16:creationId xmlns:a16="http://schemas.microsoft.com/office/drawing/2014/main" id="{F54B9021-AA7A-767E-9C14-D2424545CD96}"/>
              </a:ext>
            </a:extLst>
          </p:cNvPr>
          <p:cNvGrpSpPr/>
          <p:nvPr userDrawn="1"/>
        </p:nvGrpSpPr>
        <p:grpSpPr>
          <a:xfrm>
            <a:off x="-3754380" y="-4763"/>
            <a:ext cx="3593091" cy="4208463"/>
            <a:chOff x="-3754380" y="-4763"/>
            <a:chExt cx="3593091" cy="4208463"/>
          </a:xfrm>
        </p:grpSpPr>
        <p:sp>
          <p:nvSpPr>
            <p:cNvPr id="5" name="Rechthoek 14">
              <a:extLst>
                <a:ext uri="{FF2B5EF4-FFF2-40B4-BE49-F238E27FC236}">
                  <a16:creationId xmlns:a16="http://schemas.microsoft.com/office/drawing/2014/main" id="{8E374833-85DF-269D-D9A7-507C644BDC49}"/>
                </a:ext>
              </a:extLst>
            </p:cNvPr>
            <p:cNvSpPr/>
            <p:nvPr userDrawn="1"/>
          </p:nvSpPr>
          <p:spPr>
            <a:xfrm>
              <a:off x="-3754380" y="-4763"/>
              <a:ext cx="3593091" cy="4208463"/>
            </a:xfrm>
            <a:prstGeom prst="roundRect">
              <a:avLst>
                <a:gd name="adj" fmla="val 2934"/>
              </a:avLst>
            </a:prstGeom>
            <a:solidFill>
              <a:schemeClr val="bg1"/>
            </a:solidFill>
            <a:ln w="6350">
              <a:solidFill>
                <a:srgbClr val="ECECEC"/>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144000" rIns="180000" bIns="144000" numCol="1" spcCol="0" rtlCol="0" fromWordArt="0" anchor="t" anchorCtr="0" forceAA="0" compatLnSpc="1">
              <a:prstTxWarp prst="textNoShape">
                <a:avLst/>
              </a:prstTxWarp>
              <a:noAutofit/>
            </a:bodyPr>
            <a:lstStyle/>
            <a:p>
              <a:pPr algn="l">
                <a:lnSpc>
                  <a:spcPct val="90000"/>
                </a:lnSpc>
                <a:spcBef>
                  <a:spcPts val="600"/>
                </a:spcBef>
                <a:spcAft>
                  <a:spcPts val="600"/>
                </a:spcAft>
              </a:pPr>
              <a:r>
                <a:rPr lang="nl-NL" sz="1400" b="1" cap="all" baseline="0" noProof="0" dirty="0">
                  <a:solidFill>
                    <a:schemeClr val="accent1"/>
                  </a:solidFill>
                  <a:latin typeface="Calibri" panose="020F0502020204030204" pitchFamily="34" charset="0"/>
                  <a:cs typeface="Calibri" panose="020F0502020204030204" pitchFamily="34" charset="0"/>
                </a:rPr>
                <a:t>Tekstniveaus kiezen</a:t>
              </a:r>
            </a:p>
          </p:txBody>
        </p:sp>
        <p:sp>
          <p:nvSpPr>
            <p:cNvPr id="8" name="Ovaal 15">
              <a:extLst>
                <a:ext uri="{FF2B5EF4-FFF2-40B4-BE49-F238E27FC236}">
                  <a16:creationId xmlns:a16="http://schemas.microsoft.com/office/drawing/2014/main" id="{F9351B20-1680-1A4C-B98F-253016D446EC}"/>
                </a:ext>
              </a:extLst>
            </p:cNvPr>
            <p:cNvSpPr/>
            <p:nvPr userDrawn="1"/>
          </p:nvSpPr>
          <p:spPr>
            <a:xfrm>
              <a:off x="-3572398" y="1844063"/>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1</a:t>
              </a:r>
            </a:p>
          </p:txBody>
        </p:sp>
        <p:sp>
          <p:nvSpPr>
            <p:cNvPr id="9" name="Ovaal 17">
              <a:extLst>
                <a:ext uri="{FF2B5EF4-FFF2-40B4-BE49-F238E27FC236}">
                  <a16:creationId xmlns:a16="http://schemas.microsoft.com/office/drawing/2014/main" id="{73BDB8EE-3650-A97E-40EC-2CD71E14E1DA}"/>
                </a:ext>
              </a:extLst>
            </p:cNvPr>
            <p:cNvSpPr/>
            <p:nvPr userDrawn="1"/>
          </p:nvSpPr>
          <p:spPr>
            <a:xfrm>
              <a:off x="-3572398" y="2186400"/>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2</a:t>
              </a:r>
            </a:p>
          </p:txBody>
        </p:sp>
        <p:sp>
          <p:nvSpPr>
            <p:cNvPr id="10" name="Rechthoek 18">
              <a:extLst>
                <a:ext uri="{FF2B5EF4-FFF2-40B4-BE49-F238E27FC236}">
                  <a16:creationId xmlns:a16="http://schemas.microsoft.com/office/drawing/2014/main" id="{694BF29F-AEFC-2FB6-48A9-6A072937AD6A}"/>
                </a:ext>
              </a:extLst>
            </p:cNvPr>
            <p:cNvSpPr/>
            <p:nvPr userDrawn="1"/>
          </p:nvSpPr>
          <p:spPr>
            <a:xfrm>
              <a:off x="-3572398" y="1196113"/>
              <a:ext cx="3229047" cy="459227"/>
            </a:xfrm>
            <a:prstGeom prst="rect">
              <a:avLst/>
            </a:prstGeom>
            <a:noFill/>
            <a:ln w="25400" cap="flat" cmpd="sng" algn="ctr">
              <a:noFill/>
              <a:prstDash val="solid"/>
            </a:ln>
            <a:effectLst/>
          </p:spPr>
          <p:txBody>
            <a:bodyPr lIns="0" tIns="0" rIns="0" bIns="0" rtlCol="0" anchor="t"/>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Gebruik onder de tab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‘Start’</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de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lijstniveau-knoppen</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om een tekst niveau te kiezen. </a:t>
              </a:r>
              <a:b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b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Kies uit:</a:t>
              </a:r>
            </a:p>
          </p:txBody>
        </p:sp>
        <p:sp>
          <p:nvSpPr>
            <p:cNvPr id="11" name="Ovaal 20">
              <a:extLst>
                <a:ext uri="{FF2B5EF4-FFF2-40B4-BE49-F238E27FC236}">
                  <a16:creationId xmlns:a16="http://schemas.microsoft.com/office/drawing/2014/main" id="{7986BBA6-F551-DB1D-755B-A00C351F998E}"/>
                </a:ext>
              </a:extLst>
            </p:cNvPr>
            <p:cNvSpPr/>
            <p:nvPr userDrawn="1"/>
          </p:nvSpPr>
          <p:spPr>
            <a:xfrm>
              <a:off x="-3572398" y="2566837"/>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3</a:t>
              </a:r>
            </a:p>
          </p:txBody>
        </p:sp>
        <p:sp>
          <p:nvSpPr>
            <p:cNvPr id="12" name="Ovaal 22">
              <a:extLst>
                <a:ext uri="{FF2B5EF4-FFF2-40B4-BE49-F238E27FC236}">
                  <a16:creationId xmlns:a16="http://schemas.microsoft.com/office/drawing/2014/main" id="{7071CD4A-99B3-739C-3F1D-B762065E0156}"/>
                </a:ext>
              </a:extLst>
            </p:cNvPr>
            <p:cNvSpPr/>
            <p:nvPr userDrawn="1"/>
          </p:nvSpPr>
          <p:spPr>
            <a:xfrm>
              <a:off x="-3572398" y="2905364"/>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4</a:t>
              </a:r>
            </a:p>
          </p:txBody>
        </p:sp>
        <p:sp>
          <p:nvSpPr>
            <p:cNvPr id="13" name="Ovaal 24">
              <a:extLst>
                <a:ext uri="{FF2B5EF4-FFF2-40B4-BE49-F238E27FC236}">
                  <a16:creationId xmlns:a16="http://schemas.microsoft.com/office/drawing/2014/main" id="{EF8B4A68-E7FF-D1E6-4196-0369671E60A4}"/>
                </a:ext>
              </a:extLst>
            </p:cNvPr>
            <p:cNvSpPr/>
            <p:nvPr userDrawn="1"/>
          </p:nvSpPr>
          <p:spPr>
            <a:xfrm>
              <a:off x="-3572398" y="3278181"/>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5</a:t>
              </a:r>
            </a:p>
          </p:txBody>
        </p:sp>
        <p:sp>
          <p:nvSpPr>
            <p:cNvPr id="14" name="Ovaal 26">
              <a:extLst>
                <a:ext uri="{FF2B5EF4-FFF2-40B4-BE49-F238E27FC236}">
                  <a16:creationId xmlns:a16="http://schemas.microsoft.com/office/drawing/2014/main" id="{6502D0EC-3C0A-0AC2-9397-2F2087847A5C}"/>
                </a:ext>
              </a:extLst>
            </p:cNvPr>
            <p:cNvSpPr/>
            <p:nvPr userDrawn="1"/>
          </p:nvSpPr>
          <p:spPr>
            <a:xfrm>
              <a:off x="-3572398" y="3538603"/>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6</a:t>
              </a:r>
            </a:p>
          </p:txBody>
        </p:sp>
        <p:sp>
          <p:nvSpPr>
            <p:cNvPr id="15" name="Ovaal 28">
              <a:extLst>
                <a:ext uri="{FF2B5EF4-FFF2-40B4-BE49-F238E27FC236}">
                  <a16:creationId xmlns:a16="http://schemas.microsoft.com/office/drawing/2014/main" id="{576BE87D-7936-70DA-C845-0A9F33865437}"/>
                </a:ext>
              </a:extLst>
            </p:cNvPr>
            <p:cNvSpPr/>
            <p:nvPr userDrawn="1"/>
          </p:nvSpPr>
          <p:spPr>
            <a:xfrm>
              <a:off x="-3572398" y="3810455"/>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7</a:t>
              </a:r>
            </a:p>
          </p:txBody>
        </p:sp>
        <p:grpSp>
          <p:nvGrpSpPr>
            <p:cNvPr id="16" name="VOORBEELD">
              <a:extLst>
                <a:ext uri="{FF2B5EF4-FFF2-40B4-BE49-F238E27FC236}">
                  <a16:creationId xmlns:a16="http://schemas.microsoft.com/office/drawing/2014/main" id="{4E33EBD8-FDD2-16A9-9DB3-3363442FD2F2}"/>
                </a:ext>
              </a:extLst>
            </p:cNvPr>
            <p:cNvGrpSpPr/>
            <p:nvPr userDrawn="1"/>
          </p:nvGrpSpPr>
          <p:grpSpPr>
            <a:xfrm>
              <a:off x="-3573386" y="458674"/>
              <a:ext cx="3234311" cy="558875"/>
              <a:chOff x="-3605171" y="458674"/>
              <a:chExt cx="3234311" cy="558875"/>
            </a:xfrm>
          </p:grpSpPr>
          <p:sp>
            <p:nvSpPr>
              <p:cNvPr id="18" name="Rechthoek 37">
                <a:extLst>
                  <a:ext uri="{FF2B5EF4-FFF2-40B4-BE49-F238E27FC236}">
                    <a16:creationId xmlns:a16="http://schemas.microsoft.com/office/drawing/2014/main" id="{E7188D11-56D4-38D6-F31D-FE1CD2DBA00F}"/>
                  </a:ext>
                </a:extLst>
              </p:cNvPr>
              <p:cNvSpPr/>
              <p:nvPr userDrawn="1"/>
            </p:nvSpPr>
            <p:spPr>
              <a:xfrm>
                <a:off x="-3604183" y="458674"/>
                <a:ext cx="393459" cy="184058"/>
              </a:xfrm>
              <a:prstGeom prst="rect">
                <a:avLst/>
              </a:prstGeom>
              <a:solidFill>
                <a:srgbClr val="F8F8F8"/>
              </a:solid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18000" rIns="0" bIns="0" numCol="1" spcCol="0" rtlCol="0" fromWordArt="0" anchor="t" anchorCtr="0" forceAA="0" compatLnSpc="1">
                <a:prstTxWarp prst="textNoShape">
                  <a:avLst/>
                </a:prstTxWarp>
                <a:noAutofit/>
              </a:bodyPr>
              <a:lstStyle/>
              <a:p>
                <a:pPr algn="ctr"/>
                <a:r>
                  <a:rPr lang="nl-NL" sz="900" b="1" noProof="0" dirty="0">
                    <a:solidFill>
                      <a:srgbClr val="211F26"/>
                    </a:solidFill>
                    <a:latin typeface="Calibri" panose="020F0502020204030204" pitchFamily="34" charset="0"/>
                    <a:cs typeface="Calibri" panose="020F0502020204030204" pitchFamily="34" charset="0"/>
                  </a:rPr>
                  <a:t>Start</a:t>
                </a:r>
              </a:p>
            </p:txBody>
          </p:sp>
          <p:sp>
            <p:nvSpPr>
              <p:cNvPr id="19" name="Rechthoek 38">
                <a:extLst>
                  <a:ext uri="{FF2B5EF4-FFF2-40B4-BE49-F238E27FC236}">
                    <a16:creationId xmlns:a16="http://schemas.microsoft.com/office/drawing/2014/main" id="{AA3F6067-6FEA-89DC-5D56-106A6846BA8B}"/>
                  </a:ext>
                </a:extLst>
              </p:cNvPr>
              <p:cNvSpPr/>
              <p:nvPr userDrawn="1"/>
            </p:nvSpPr>
            <p:spPr>
              <a:xfrm>
                <a:off x="-3599184" y="621345"/>
                <a:ext cx="383782" cy="27171"/>
              </a:xfrm>
              <a:prstGeom prst="rect">
                <a:avLst/>
              </a:prstGeom>
              <a:solidFill>
                <a:srgbClr val="B74629"/>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nvGrpSpPr>
              <p:cNvPr id="20" name="Groep 39">
                <a:extLst>
                  <a:ext uri="{FF2B5EF4-FFF2-40B4-BE49-F238E27FC236}">
                    <a16:creationId xmlns:a16="http://schemas.microsoft.com/office/drawing/2014/main" id="{D0C91F21-DB04-31C9-D2F6-66D06C4AE21F}"/>
                  </a:ext>
                </a:extLst>
              </p:cNvPr>
              <p:cNvGrpSpPr/>
              <p:nvPr userDrawn="1"/>
            </p:nvGrpSpPr>
            <p:grpSpPr>
              <a:xfrm>
                <a:off x="-3386247" y="830871"/>
                <a:ext cx="139423" cy="109566"/>
                <a:chOff x="-2866744" y="827071"/>
                <a:chExt cx="168701" cy="132575"/>
              </a:xfrm>
            </p:grpSpPr>
            <p:grpSp>
              <p:nvGrpSpPr>
                <p:cNvPr id="52" name="Groep 70">
                  <a:extLst>
                    <a:ext uri="{FF2B5EF4-FFF2-40B4-BE49-F238E27FC236}">
                      <a16:creationId xmlns:a16="http://schemas.microsoft.com/office/drawing/2014/main" id="{DF7606D0-230A-EA66-B620-4EE0298882BD}"/>
                    </a:ext>
                  </a:extLst>
                </p:cNvPr>
                <p:cNvGrpSpPr/>
                <p:nvPr userDrawn="1"/>
              </p:nvGrpSpPr>
              <p:grpSpPr>
                <a:xfrm>
                  <a:off x="-2866744" y="827071"/>
                  <a:ext cx="168701" cy="132575"/>
                  <a:chOff x="-2866744" y="827071"/>
                  <a:chExt cx="168701" cy="132575"/>
                </a:xfrm>
              </p:grpSpPr>
              <p:cxnSp>
                <p:nvCxnSpPr>
                  <p:cNvPr id="54" name="Rechte verbindingslijn 72">
                    <a:extLst>
                      <a:ext uri="{FF2B5EF4-FFF2-40B4-BE49-F238E27FC236}">
                        <a16:creationId xmlns:a16="http://schemas.microsoft.com/office/drawing/2014/main" id="{D4D846BF-039E-6B7F-85B6-AFE779CD3E55}"/>
                      </a:ext>
                    </a:extLst>
                  </p:cNvPr>
                  <p:cNvCxnSpPr/>
                  <p:nvPr userDrawn="1"/>
                </p:nvCxnSpPr>
                <p:spPr>
                  <a:xfrm>
                    <a:off x="-2866744" y="827071"/>
                    <a:ext cx="168701" cy="0"/>
                  </a:xfrm>
                  <a:prstGeom prst="line">
                    <a:avLst/>
                  </a:prstGeom>
                  <a:solidFill>
                    <a:schemeClr val="bg1"/>
                  </a:solidFill>
                  <a:ln w="12700" cap="flat" cmpd="sng" algn="ctr">
                    <a:solidFill>
                      <a:srgbClr val="9D9FA1"/>
                    </a:solidFill>
                    <a:prstDash val="solid"/>
                  </a:ln>
                  <a:effectLst/>
                </p:spPr>
              </p:cxnSp>
              <p:cxnSp>
                <p:nvCxnSpPr>
                  <p:cNvPr id="55" name="Rechte verbindingslijn 73">
                    <a:extLst>
                      <a:ext uri="{FF2B5EF4-FFF2-40B4-BE49-F238E27FC236}">
                        <a16:creationId xmlns:a16="http://schemas.microsoft.com/office/drawing/2014/main" id="{4DE00F62-D734-C83A-6BEF-F8B9F7067095}"/>
                      </a:ext>
                    </a:extLst>
                  </p:cNvPr>
                  <p:cNvCxnSpPr/>
                  <p:nvPr userDrawn="1"/>
                </p:nvCxnSpPr>
                <p:spPr>
                  <a:xfrm>
                    <a:off x="-2866744" y="959646"/>
                    <a:ext cx="168701" cy="0"/>
                  </a:xfrm>
                  <a:prstGeom prst="line">
                    <a:avLst/>
                  </a:prstGeom>
                  <a:solidFill>
                    <a:schemeClr val="bg1"/>
                  </a:solidFill>
                  <a:ln w="12700" cap="flat" cmpd="sng" algn="ctr">
                    <a:solidFill>
                      <a:srgbClr val="9D9FA1"/>
                    </a:solidFill>
                    <a:prstDash val="solid"/>
                  </a:ln>
                  <a:effectLst/>
                </p:spPr>
              </p:cxnSp>
              <p:cxnSp>
                <p:nvCxnSpPr>
                  <p:cNvPr id="56" name="Rechte verbindingslijn 74">
                    <a:extLst>
                      <a:ext uri="{FF2B5EF4-FFF2-40B4-BE49-F238E27FC236}">
                        <a16:creationId xmlns:a16="http://schemas.microsoft.com/office/drawing/2014/main" id="{3D5F96D3-260D-DD67-29D8-99B091A68762}"/>
                      </a:ext>
                    </a:extLst>
                  </p:cNvPr>
                  <p:cNvCxnSpPr/>
                  <p:nvPr userDrawn="1"/>
                </p:nvCxnSpPr>
                <p:spPr>
                  <a:xfrm>
                    <a:off x="-2773990" y="926503"/>
                    <a:ext cx="75947" cy="0"/>
                  </a:xfrm>
                  <a:prstGeom prst="line">
                    <a:avLst/>
                  </a:prstGeom>
                  <a:solidFill>
                    <a:schemeClr val="bg1"/>
                  </a:solidFill>
                  <a:ln w="12700" cap="flat" cmpd="sng" algn="ctr">
                    <a:solidFill>
                      <a:srgbClr val="9D9FA1"/>
                    </a:solidFill>
                    <a:prstDash val="solid"/>
                  </a:ln>
                  <a:effectLst/>
                </p:spPr>
              </p:cxnSp>
              <p:cxnSp>
                <p:nvCxnSpPr>
                  <p:cNvPr id="57" name="Rechte verbindingslijn 75">
                    <a:extLst>
                      <a:ext uri="{FF2B5EF4-FFF2-40B4-BE49-F238E27FC236}">
                        <a16:creationId xmlns:a16="http://schemas.microsoft.com/office/drawing/2014/main" id="{B10A4CAC-F37D-6FB7-F67E-97A983737250}"/>
                      </a:ext>
                    </a:extLst>
                  </p:cNvPr>
                  <p:cNvCxnSpPr/>
                  <p:nvPr userDrawn="1"/>
                </p:nvCxnSpPr>
                <p:spPr>
                  <a:xfrm>
                    <a:off x="-2773990" y="893359"/>
                    <a:ext cx="75947" cy="0"/>
                  </a:xfrm>
                  <a:prstGeom prst="line">
                    <a:avLst/>
                  </a:prstGeom>
                  <a:solidFill>
                    <a:schemeClr val="bg1"/>
                  </a:solidFill>
                  <a:ln w="12700" cap="flat" cmpd="sng" algn="ctr">
                    <a:solidFill>
                      <a:srgbClr val="9D9FA1"/>
                    </a:solidFill>
                    <a:prstDash val="solid"/>
                  </a:ln>
                  <a:effectLst/>
                </p:spPr>
              </p:cxnSp>
              <p:cxnSp>
                <p:nvCxnSpPr>
                  <p:cNvPr id="58" name="Rechte verbindingslijn 76">
                    <a:extLst>
                      <a:ext uri="{FF2B5EF4-FFF2-40B4-BE49-F238E27FC236}">
                        <a16:creationId xmlns:a16="http://schemas.microsoft.com/office/drawing/2014/main" id="{AC48D676-4022-7691-D42C-B87B79A5129D}"/>
                      </a:ext>
                    </a:extLst>
                  </p:cNvPr>
                  <p:cNvCxnSpPr/>
                  <p:nvPr userDrawn="1"/>
                </p:nvCxnSpPr>
                <p:spPr>
                  <a:xfrm>
                    <a:off x="-2773990" y="860215"/>
                    <a:ext cx="75947" cy="0"/>
                  </a:xfrm>
                  <a:prstGeom prst="line">
                    <a:avLst/>
                  </a:prstGeom>
                  <a:solidFill>
                    <a:schemeClr val="bg1"/>
                  </a:solidFill>
                  <a:ln w="12700" cap="flat" cmpd="sng" algn="ctr">
                    <a:solidFill>
                      <a:srgbClr val="9D9FA1"/>
                    </a:solidFill>
                    <a:prstDash val="solid"/>
                  </a:ln>
                  <a:effectLst/>
                </p:spPr>
              </p:cxnSp>
            </p:grpSp>
            <p:sp>
              <p:nvSpPr>
                <p:cNvPr id="53" name="Pijl: rechts 71">
                  <a:extLst>
                    <a:ext uri="{FF2B5EF4-FFF2-40B4-BE49-F238E27FC236}">
                      <a16:creationId xmlns:a16="http://schemas.microsoft.com/office/drawing/2014/main" id="{910F212F-1A16-B6D4-F6FF-9CF703662D5A}"/>
                    </a:ext>
                  </a:extLst>
                </p:cNvPr>
                <p:cNvSpPr/>
                <p:nvPr userDrawn="1"/>
              </p:nvSpPr>
              <p:spPr>
                <a:xfrm>
                  <a:off x="-2866744" y="858737"/>
                  <a:ext cx="70676" cy="67902"/>
                </a:xfrm>
                <a:prstGeom prst="rightArrow">
                  <a:avLst>
                    <a:gd name="adj1" fmla="val 25329"/>
                    <a:gd name="adj2" fmla="val 63628"/>
                  </a:avLst>
                </a:prstGeom>
                <a:solidFill>
                  <a:srgbClr val="4A7DB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grpSp>
            <p:nvGrpSpPr>
              <p:cNvPr id="21" name="Groep 40">
                <a:extLst>
                  <a:ext uri="{FF2B5EF4-FFF2-40B4-BE49-F238E27FC236}">
                    <a16:creationId xmlns:a16="http://schemas.microsoft.com/office/drawing/2014/main" id="{E4EF0EE0-35E4-54C0-FFFF-FF366A2DF76A}"/>
                  </a:ext>
                </a:extLst>
              </p:cNvPr>
              <p:cNvGrpSpPr/>
              <p:nvPr userDrawn="1"/>
            </p:nvGrpSpPr>
            <p:grpSpPr>
              <a:xfrm>
                <a:off x="-3605171" y="830871"/>
                <a:ext cx="139423" cy="109566"/>
                <a:chOff x="-2866744" y="518074"/>
                <a:chExt cx="168701" cy="132575"/>
              </a:xfrm>
            </p:grpSpPr>
            <p:grpSp>
              <p:nvGrpSpPr>
                <p:cNvPr id="45" name="Groep 63">
                  <a:extLst>
                    <a:ext uri="{FF2B5EF4-FFF2-40B4-BE49-F238E27FC236}">
                      <a16:creationId xmlns:a16="http://schemas.microsoft.com/office/drawing/2014/main" id="{C50BF267-D900-0C14-B960-348E807BC11E}"/>
                    </a:ext>
                  </a:extLst>
                </p:cNvPr>
                <p:cNvGrpSpPr/>
                <p:nvPr userDrawn="1"/>
              </p:nvGrpSpPr>
              <p:grpSpPr>
                <a:xfrm>
                  <a:off x="-2866744" y="518074"/>
                  <a:ext cx="168701" cy="132575"/>
                  <a:chOff x="-2866744" y="518074"/>
                  <a:chExt cx="168701" cy="132575"/>
                </a:xfrm>
              </p:grpSpPr>
              <p:cxnSp>
                <p:nvCxnSpPr>
                  <p:cNvPr id="47" name="Rechte verbindingslijn 65">
                    <a:extLst>
                      <a:ext uri="{FF2B5EF4-FFF2-40B4-BE49-F238E27FC236}">
                        <a16:creationId xmlns:a16="http://schemas.microsoft.com/office/drawing/2014/main" id="{78D3F687-170E-2FDF-469A-B49EFA6FC144}"/>
                      </a:ext>
                    </a:extLst>
                  </p:cNvPr>
                  <p:cNvCxnSpPr/>
                  <p:nvPr userDrawn="1"/>
                </p:nvCxnSpPr>
                <p:spPr>
                  <a:xfrm>
                    <a:off x="-2866744" y="518074"/>
                    <a:ext cx="168701" cy="0"/>
                  </a:xfrm>
                  <a:prstGeom prst="line">
                    <a:avLst/>
                  </a:prstGeom>
                  <a:solidFill>
                    <a:schemeClr val="bg1"/>
                  </a:solidFill>
                  <a:ln w="12700" cap="flat" cmpd="sng" algn="ctr">
                    <a:solidFill>
                      <a:srgbClr val="9D9FA1"/>
                    </a:solidFill>
                    <a:prstDash val="solid"/>
                  </a:ln>
                  <a:effectLst/>
                </p:spPr>
              </p:cxnSp>
              <p:cxnSp>
                <p:nvCxnSpPr>
                  <p:cNvPr id="48" name="Rechte verbindingslijn 66">
                    <a:extLst>
                      <a:ext uri="{FF2B5EF4-FFF2-40B4-BE49-F238E27FC236}">
                        <a16:creationId xmlns:a16="http://schemas.microsoft.com/office/drawing/2014/main" id="{3CDD430F-66C8-B0A5-3BBC-1520FEEEE1AE}"/>
                      </a:ext>
                    </a:extLst>
                  </p:cNvPr>
                  <p:cNvCxnSpPr/>
                  <p:nvPr userDrawn="1"/>
                </p:nvCxnSpPr>
                <p:spPr>
                  <a:xfrm>
                    <a:off x="-2866744" y="650649"/>
                    <a:ext cx="168701" cy="0"/>
                  </a:xfrm>
                  <a:prstGeom prst="line">
                    <a:avLst/>
                  </a:prstGeom>
                  <a:solidFill>
                    <a:schemeClr val="bg1"/>
                  </a:solidFill>
                  <a:ln w="12700" cap="flat" cmpd="sng" algn="ctr">
                    <a:solidFill>
                      <a:srgbClr val="9D9FA1"/>
                    </a:solidFill>
                    <a:prstDash val="solid"/>
                  </a:ln>
                  <a:effectLst/>
                </p:spPr>
              </p:cxnSp>
              <p:cxnSp>
                <p:nvCxnSpPr>
                  <p:cNvPr id="49" name="Rechte verbindingslijn 67">
                    <a:extLst>
                      <a:ext uri="{FF2B5EF4-FFF2-40B4-BE49-F238E27FC236}">
                        <a16:creationId xmlns:a16="http://schemas.microsoft.com/office/drawing/2014/main" id="{3F4C1FCF-3A78-07A2-B41A-B261207E1C6A}"/>
                      </a:ext>
                    </a:extLst>
                  </p:cNvPr>
                  <p:cNvCxnSpPr/>
                  <p:nvPr userDrawn="1"/>
                </p:nvCxnSpPr>
                <p:spPr>
                  <a:xfrm>
                    <a:off x="-2773990" y="617506"/>
                    <a:ext cx="75947" cy="0"/>
                  </a:xfrm>
                  <a:prstGeom prst="line">
                    <a:avLst/>
                  </a:prstGeom>
                  <a:solidFill>
                    <a:schemeClr val="bg1"/>
                  </a:solidFill>
                  <a:ln w="12700" cap="flat" cmpd="sng" algn="ctr">
                    <a:solidFill>
                      <a:srgbClr val="9D9FA1"/>
                    </a:solidFill>
                    <a:prstDash val="solid"/>
                  </a:ln>
                  <a:effectLst/>
                </p:spPr>
              </p:cxnSp>
              <p:cxnSp>
                <p:nvCxnSpPr>
                  <p:cNvPr id="50" name="Rechte verbindingslijn 68">
                    <a:extLst>
                      <a:ext uri="{FF2B5EF4-FFF2-40B4-BE49-F238E27FC236}">
                        <a16:creationId xmlns:a16="http://schemas.microsoft.com/office/drawing/2014/main" id="{0467D187-7F60-8AB4-367F-6EE36BAD8A09}"/>
                      </a:ext>
                    </a:extLst>
                  </p:cNvPr>
                  <p:cNvCxnSpPr/>
                  <p:nvPr userDrawn="1"/>
                </p:nvCxnSpPr>
                <p:spPr>
                  <a:xfrm>
                    <a:off x="-2773990" y="584362"/>
                    <a:ext cx="75947" cy="0"/>
                  </a:xfrm>
                  <a:prstGeom prst="line">
                    <a:avLst/>
                  </a:prstGeom>
                  <a:solidFill>
                    <a:schemeClr val="bg1"/>
                  </a:solidFill>
                  <a:ln w="12700" cap="flat" cmpd="sng" algn="ctr">
                    <a:solidFill>
                      <a:srgbClr val="9D9FA1"/>
                    </a:solidFill>
                    <a:prstDash val="solid"/>
                  </a:ln>
                  <a:effectLst/>
                </p:spPr>
              </p:cxnSp>
              <p:cxnSp>
                <p:nvCxnSpPr>
                  <p:cNvPr id="51" name="Rechte verbindingslijn 69">
                    <a:extLst>
                      <a:ext uri="{FF2B5EF4-FFF2-40B4-BE49-F238E27FC236}">
                        <a16:creationId xmlns:a16="http://schemas.microsoft.com/office/drawing/2014/main" id="{9755FC61-7189-FBC9-03CE-6E4D30013BCC}"/>
                      </a:ext>
                    </a:extLst>
                  </p:cNvPr>
                  <p:cNvCxnSpPr/>
                  <p:nvPr userDrawn="1"/>
                </p:nvCxnSpPr>
                <p:spPr>
                  <a:xfrm>
                    <a:off x="-2773990" y="551218"/>
                    <a:ext cx="75947" cy="0"/>
                  </a:xfrm>
                  <a:prstGeom prst="line">
                    <a:avLst/>
                  </a:prstGeom>
                  <a:solidFill>
                    <a:schemeClr val="bg1"/>
                  </a:solidFill>
                  <a:ln w="12700" cap="flat" cmpd="sng" algn="ctr">
                    <a:solidFill>
                      <a:srgbClr val="9D9FA1"/>
                    </a:solidFill>
                    <a:prstDash val="solid"/>
                  </a:ln>
                  <a:effectLst/>
                </p:spPr>
              </p:cxnSp>
            </p:grpSp>
            <p:sp>
              <p:nvSpPr>
                <p:cNvPr id="46" name="Pijl: rechts 64">
                  <a:extLst>
                    <a:ext uri="{FF2B5EF4-FFF2-40B4-BE49-F238E27FC236}">
                      <a16:creationId xmlns:a16="http://schemas.microsoft.com/office/drawing/2014/main" id="{C1C32A0C-4E4F-8FED-468E-B228D9A109E7}"/>
                    </a:ext>
                  </a:extLst>
                </p:cNvPr>
                <p:cNvSpPr/>
                <p:nvPr userDrawn="1"/>
              </p:nvSpPr>
              <p:spPr>
                <a:xfrm flipH="1">
                  <a:off x="-2866744" y="549740"/>
                  <a:ext cx="70676" cy="67902"/>
                </a:xfrm>
                <a:prstGeom prst="rightArrow">
                  <a:avLst>
                    <a:gd name="adj1" fmla="val 25329"/>
                    <a:gd name="adj2" fmla="val 63628"/>
                  </a:avLst>
                </a:prstGeom>
                <a:solidFill>
                  <a:srgbClr val="4A7DB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cxnSp>
            <p:nvCxnSpPr>
              <p:cNvPr id="22" name="Rechte verbindingslijn 41">
                <a:extLst>
                  <a:ext uri="{FF2B5EF4-FFF2-40B4-BE49-F238E27FC236}">
                    <a16:creationId xmlns:a16="http://schemas.microsoft.com/office/drawing/2014/main" id="{8BEF44E0-78BE-9828-62A9-F7E8C4AAC9CA}"/>
                  </a:ext>
                </a:extLst>
              </p:cNvPr>
              <p:cNvCxnSpPr>
                <a:cxnSpLocks/>
              </p:cNvCxnSpPr>
              <p:nvPr userDrawn="1"/>
            </p:nvCxnSpPr>
            <p:spPr>
              <a:xfrm flipV="1">
                <a:off x="-3459956" y="588169"/>
                <a:ext cx="547687" cy="219076"/>
              </a:xfrm>
              <a:prstGeom prst="line">
                <a:avLst/>
              </a:prstGeom>
              <a:noFill/>
              <a:ln w="19050" cap="rnd" cmpd="sng" algn="ctr">
                <a:solidFill>
                  <a:schemeClr val="accent1"/>
                </a:solidFill>
                <a:prstDash val="solid"/>
                <a:headEnd type="oval"/>
              </a:ln>
              <a:effectLst/>
            </p:spPr>
          </p:cxnSp>
          <p:cxnSp>
            <p:nvCxnSpPr>
              <p:cNvPr id="23" name="Rechte verbindingslijn 42">
                <a:extLst>
                  <a:ext uri="{FF2B5EF4-FFF2-40B4-BE49-F238E27FC236}">
                    <a16:creationId xmlns:a16="http://schemas.microsoft.com/office/drawing/2014/main" id="{37960D65-7B98-D140-2713-E7DFFC368DD1}"/>
                  </a:ext>
                </a:extLst>
              </p:cNvPr>
              <p:cNvCxnSpPr>
                <a:cxnSpLocks/>
              </p:cNvCxnSpPr>
              <p:nvPr userDrawn="1"/>
            </p:nvCxnSpPr>
            <p:spPr>
              <a:xfrm>
                <a:off x="-3224213" y="828675"/>
                <a:ext cx="319088" cy="0"/>
              </a:xfrm>
              <a:prstGeom prst="line">
                <a:avLst/>
              </a:prstGeom>
              <a:noFill/>
              <a:ln w="19050" cap="rnd" cmpd="sng" algn="ctr">
                <a:solidFill>
                  <a:schemeClr val="accent1"/>
                </a:solidFill>
                <a:prstDash val="solid"/>
                <a:headEnd type="oval"/>
              </a:ln>
              <a:effectLst/>
            </p:spPr>
          </p:cxnSp>
          <p:sp>
            <p:nvSpPr>
              <p:cNvPr id="24" name="Rechthoek 43">
                <a:extLst>
                  <a:ext uri="{FF2B5EF4-FFF2-40B4-BE49-F238E27FC236}">
                    <a16:creationId xmlns:a16="http://schemas.microsoft.com/office/drawing/2014/main" id="{16D1422F-737C-6A98-B42F-ED14308E3C23}"/>
                  </a:ext>
                </a:extLst>
              </p:cNvPr>
              <p:cNvSpPr/>
              <p:nvPr userDrawn="1"/>
            </p:nvSpPr>
            <p:spPr>
              <a:xfrm>
                <a:off x="-2559903" y="512179"/>
                <a:ext cx="2189042" cy="151083"/>
              </a:xfrm>
              <a:prstGeom prst="rect">
                <a:avLst/>
              </a:prstGeom>
              <a:noFill/>
              <a:ln w="25400" cap="flat" cmpd="sng" algn="ctr">
                <a:noFill/>
                <a:prstDash val="solid"/>
              </a:ln>
              <a:effectLst/>
            </p:spPr>
            <p:txBody>
              <a:bodyPr lIns="0" tIns="0" rIns="0" bIns="0" rtlCol="0" anchor="ct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100" b="0" i="0" u="none" strike="noStrike" kern="0" cap="none" spc="0" normalizeH="0" baseline="0" noProof="0" dirty="0">
                    <a:ln>
                      <a:noFill/>
                    </a:ln>
                    <a:solidFill>
                      <a:schemeClr val="tx1"/>
                    </a:solidFill>
                    <a:effectLst/>
                    <a:uLnTx/>
                    <a:uFillTx/>
                    <a:latin typeface="Calibri" panose="020F0502020204030204" pitchFamily="34" charset="0"/>
                    <a:cs typeface="Calibri" panose="020F0502020204030204" pitchFamily="34" charset="0"/>
                  </a:rPr>
                  <a:t>Tekstniveau omhoog</a:t>
                </a:r>
              </a:p>
            </p:txBody>
          </p:sp>
          <p:sp>
            <p:nvSpPr>
              <p:cNvPr id="25" name="Rechthoek 44">
                <a:extLst>
                  <a:ext uri="{FF2B5EF4-FFF2-40B4-BE49-F238E27FC236}">
                    <a16:creationId xmlns:a16="http://schemas.microsoft.com/office/drawing/2014/main" id="{EC72402A-70F3-9DD2-7FA3-45C969CAD4C3}"/>
                  </a:ext>
                </a:extLst>
              </p:cNvPr>
              <p:cNvSpPr/>
              <p:nvPr userDrawn="1"/>
            </p:nvSpPr>
            <p:spPr>
              <a:xfrm>
                <a:off x="-2559903" y="819562"/>
                <a:ext cx="2189043" cy="142202"/>
              </a:xfrm>
              <a:prstGeom prst="rect">
                <a:avLst/>
              </a:prstGeom>
              <a:noFill/>
              <a:ln w="25400" cap="flat" cmpd="sng" algn="ctr">
                <a:noFill/>
                <a:prstDash val="solid"/>
              </a:ln>
              <a:effectLst/>
            </p:spPr>
            <p:txBody>
              <a:bodyPr lIns="0" tIns="0" rIns="0" bIns="0" rtlCol="0" anchor="ct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100" b="0" i="0" u="none" strike="noStrike" kern="0" cap="none" spc="0" normalizeH="0" baseline="0" noProof="0" dirty="0">
                    <a:ln>
                      <a:noFill/>
                    </a:ln>
                    <a:solidFill>
                      <a:schemeClr val="tx1"/>
                    </a:solidFill>
                    <a:effectLst/>
                    <a:uLnTx/>
                    <a:uFillTx/>
                    <a:latin typeface="Calibri" panose="020F0502020204030204" pitchFamily="34" charset="0"/>
                    <a:cs typeface="Calibri" panose="020F0502020204030204" pitchFamily="34" charset="0"/>
                  </a:rPr>
                  <a:t>Tekstniveau omlaag</a:t>
                </a:r>
              </a:p>
            </p:txBody>
          </p:sp>
          <p:grpSp>
            <p:nvGrpSpPr>
              <p:cNvPr id="26" name="Groep 45">
                <a:extLst>
                  <a:ext uri="{FF2B5EF4-FFF2-40B4-BE49-F238E27FC236}">
                    <a16:creationId xmlns:a16="http://schemas.microsoft.com/office/drawing/2014/main" id="{0A7D2D40-FA4C-26DE-4CB8-4CCFE7BE2C0F}"/>
                  </a:ext>
                </a:extLst>
              </p:cNvPr>
              <p:cNvGrpSpPr/>
              <p:nvPr userDrawn="1"/>
            </p:nvGrpSpPr>
            <p:grpSpPr>
              <a:xfrm>
                <a:off x="-2916763" y="769168"/>
                <a:ext cx="268738" cy="248381"/>
                <a:chOff x="-2916763" y="769168"/>
                <a:chExt cx="268738" cy="248381"/>
              </a:xfrm>
            </p:grpSpPr>
            <p:sp>
              <p:nvSpPr>
                <p:cNvPr id="36" name="Rechthoek 55">
                  <a:extLst>
                    <a:ext uri="{FF2B5EF4-FFF2-40B4-BE49-F238E27FC236}">
                      <a16:creationId xmlns:a16="http://schemas.microsoft.com/office/drawing/2014/main" id="{A7016757-B67C-66D1-31DB-C0BB06F4F15F}"/>
                    </a:ext>
                  </a:extLst>
                </p:cNvPr>
                <p:cNvSpPr/>
                <p:nvPr userDrawn="1"/>
              </p:nvSpPr>
              <p:spPr>
                <a:xfrm>
                  <a:off x="-2916763" y="769168"/>
                  <a:ext cx="268738" cy="248381"/>
                </a:xfrm>
                <a:prstGeom prst="rect">
                  <a:avLst/>
                </a:prstGeom>
                <a:solidFill>
                  <a:srgbClr val="FFFFFF"/>
                </a:solidFill>
                <a:ln w="3175">
                  <a:solidFill>
                    <a:srgbClr val="DADADA"/>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ctr"/>
                  <a:endParaRPr lang="nl-NL" sz="1050" b="0" noProof="0" dirty="0">
                    <a:solidFill>
                      <a:srgbClr val="211F26"/>
                    </a:solidFill>
                    <a:latin typeface="Calibri" panose="020F0502020204030204" pitchFamily="34" charset="0"/>
                    <a:cs typeface="Calibri" panose="020F0502020204030204" pitchFamily="34" charset="0"/>
                  </a:endParaRPr>
                </a:p>
              </p:txBody>
            </p:sp>
            <p:grpSp>
              <p:nvGrpSpPr>
                <p:cNvPr id="38" name="Groep 56">
                  <a:extLst>
                    <a:ext uri="{FF2B5EF4-FFF2-40B4-BE49-F238E27FC236}">
                      <a16:creationId xmlns:a16="http://schemas.microsoft.com/office/drawing/2014/main" id="{330B6FF2-6679-E82A-8BD2-A991FF72FAF9}"/>
                    </a:ext>
                  </a:extLst>
                </p:cNvPr>
                <p:cNvGrpSpPr/>
                <p:nvPr userDrawn="1"/>
              </p:nvGrpSpPr>
              <p:grpSpPr>
                <a:xfrm>
                  <a:off x="-2866744" y="827071"/>
                  <a:ext cx="168701" cy="132575"/>
                  <a:chOff x="-2866744" y="827071"/>
                  <a:chExt cx="168701" cy="132575"/>
                </a:xfrm>
              </p:grpSpPr>
              <p:cxnSp>
                <p:nvCxnSpPr>
                  <p:cNvPr id="40" name="Rechte verbindingslijn 58">
                    <a:extLst>
                      <a:ext uri="{FF2B5EF4-FFF2-40B4-BE49-F238E27FC236}">
                        <a16:creationId xmlns:a16="http://schemas.microsoft.com/office/drawing/2014/main" id="{5475EF13-D975-3C02-1C67-8C14C327C8B2}"/>
                      </a:ext>
                    </a:extLst>
                  </p:cNvPr>
                  <p:cNvCxnSpPr/>
                  <p:nvPr userDrawn="1"/>
                </p:nvCxnSpPr>
                <p:spPr>
                  <a:xfrm>
                    <a:off x="-2866744" y="827071"/>
                    <a:ext cx="168701" cy="0"/>
                  </a:xfrm>
                  <a:prstGeom prst="line">
                    <a:avLst/>
                  </a:prstGeom>
                  <a:solidFill>
                    <a:schemeClr val="bg1"/>
                  </a:solidFill>
                  <a:ln w="12700" cap="flat" cmpd="sng" algn="ctr">
                    <a:solidFill>
                      <a:srgbClr val="9D9FA1"/>
                    </a:solidFill>
                    <a:prstDash val="solid"/>
                  </a:ln>
                  <a:effectLst/>
                </p:spPr>
              </p:cxnSp>
              <p:cxnSp>
                <p:nvCxnSpPr>
                  <p:cNvPr id="41" name="Rechte verbindingslijn 59">
                    <a:extLst>
                      <a:ext uri="{FF2B5EF4-FFF2-40B4-BE49-F238E27FC236}">
                        <a16:creationId xmlns:a16="http://schemas.microsoft.com/office/drawing/2014/main" id="{D414595B-63E5-59CA-A656-603A61B72303}"/>
                      </a:ext>
                    </a:extLst>
                  </p:cNvPr>
                  <p:cNvCxnSpPr/>
                  <p:nvPr userDrawn="1"/>
                </p:nvCxnSpPr>
                <p:spPr>
                  <a:xfrm>
                    <a:off x="-2866744" y="959646"/>
                    <a:ext cx="168701" cy="0"/>
                  </a:xfrm>
                  <a:prstGeom prst="line">
                    <a:avLst/>
                  </a:prstGeom>
                  <a:solidFill>
                    <a:schemeClr val="bg1"/>
                  </a:solidFill>
                  <a:ln w="12700" cap="flat" cmpd="sng" algn="ctr">
                    <a:solidFill>
                      <a:srgbClr val="9D9FA1"/>
                    </a:solidFill>
                    <a:prstDash val="solid"/>
                  </a:ln>
                  <a:effectLst/>
                </p:spPr>
              </p:cxnSp>
              <p:cxnSp>
                <p:nvCxnSpPr>
                  <p:cNvPr id="42" name="Rechte verbindingslijn 60">
                    <a:extLst>
                      <a:ext uri="{FF2B5EF4-FFF2-40B4-BE49-F238E27FC236}">
                        <a16:creationId xmlns:a16="http://schemas.microsoft.com/office/drawing/2014/main" id="{4C94D41F-BD8C-A9F2-BBCB-9E1228CF6C1A}"/>
                      </a:ext>
                    </a:extLst>
                  </p:cNvPr>
                  <p:cNvCxnSpPr/>
                  <p:nvPr userDrawn="1"/>
                </p:nvCxnSpPr>
                <p:spPr>
                  <a:xfrm>
                    <a:off x="-2773990" y="926503"/>
                    <a:ext cx="75947" cy="0"/>
                  </a:xfrm>
                  <a:prstGeom prst="line">
                    <a:avLst/>
                  </a:prstGeom>
                  <a:solidFill>
                    <a:schemeClr val="bg1"/>
                  </a:solidFill>
                  <a:ln w="12700" cap="flat" cmpd="sng" algn="ctr">
                    <a:solidFill>
                      <a:srgbClr val="9D9FA1"/>
                    </a:solidFill>
                    <a:prstDash val="solid"/>
                  </a:ln>
                  <a:effectLst/>
                </p:spPr>
              </p:cxnSp>
              <p:cxnSp>
                <p:nvCxnSpPr>
                  <p:cNvPr id="43" name="Rechte verbindingslijn 61">
                    <a:extLst>
                      <a:ext uri="{FF2B5EF4-FFF2-40B4-BE49-F238E27FC236}">
                        <a16:creationId xmlns:a16="http://schemas.microsoft.com/office/drawing/2014/main" id="{93F8D38F-72ED-F40C-2923-A2B59B822319}"/>
                      </a:ext>
                    </a:extLst>
                  </p:cNvPr>
                  <p:cNvCxnSpPr/>
                  <p:nvPr userDrawn="1"/>
                </p:nvCxnSpPr>
                <p:spPr>
                  <a:xfrm>
                    <a:off x="-2773990" y="893359"/>
                    <a:ext cx="75947" cy="0"/>
                  </a:xfrm>
                  <a:prstGeom prst="line">
                    <a:avLst/>
                  </a:prstGeom>
                  <a:solidFill>
                    <a:schemeClr val="bg1"/>
                  </a:solidFill>
                  <a:ln w="12700" cap="flat" cmpd="sng" algn="ctr">
                    <a:solidFill>
                      <a:srgbClr val="9D9FA1"/>
                    </a:solidFill>
                    <a:prstDash val="solid"/>
                  </a:ln>
                  <a:effectLst/>
                </p:spPr>
              </p:cxnSp>
              <p:cxnSp>
                <p:nvCxnSpPr>
                  <p:cNvPr id="44" name="Rechte verbindingslijn 62">
                    <a:extLst>
                      <a:ext uri="{FF2B5EF4-FFF2-40B4-BE49-F238E27FC236}">
                        <a16:creationId xmlns:a16="http://schemas.microsoft.com/office/drawing/2014/main" id="{0BBE900B-75EE-23CB-E292-646D5F5841F3}"/>
                      </a:ext>
                    </a:extLst>
                  </p:cNvPr>
                  <p:cNvCxnSpPr/>
                  <p:nvPr userDrawn="1"/>
                </p:nvCxnSpPr>
                <p:spPr>
                  <a:xfrm>
                    <a:off x="-2773990" y="860215"/>
                    <a:ext cx="75947" cy="0"/>
                  </a:xfrm>
                  <a:prstGeom prst="line">
                    <a:avLst/>
                  </a:prstGeom>
                  <a:solidFill>
                    <a:schemeClr val="bg1"/>
                  </a:solidFill>
                  <a:ln w="12700" cap="flat" cmpd="sng" algn="ctr">
                    <a:solidFill>
                      <a:srgbClr val="9D9FA1"/>
                    </a:solidFill>
                    <a:prstDash val="solid"/>
                  </a:ln>
                  <a:effectLst/>
                </p:spPr>
              </p:cxnSp>
            </p:grpSp>
            <p:sp>
              <p:nvSpPr>
                <p:cNvPr id="39" name="Pijl: rechts 57">
                  <a:extLst>
                    <a:ext uri="{FF2B5EF4-FFF2-40B4-BE49-F238E27FC236}">
                      <a16:creationId xmlns:a16="http://schemas.microsoft.com/office/drawing/2014/main" id="{B19803A4-1A63-2205-B5B9-6B1EDC803B13}"/>
                    </a:ext>
                  </a:extLst>
                </p:cNvPr>
                <p:cNvSpPr/>
                <p:nvPr userDrawn="1"/>
              </p:nvSpPr>
              <p:spPr>
                <a:xfrm>
                  <a:off x="-2866744" y="858737"/>
                  <a:ext cx="70676" cy="67902"/>
                </a:xfrm>
                <a:prstGeom prst="rightArrow">
                  <a:avLst>
                    <a:gd name="adj1" fmla="val 25329"/>
                    <a:gd name="adj2" fmla="val 63628"/>
                  </a:avLst>
                </a:prstGeom>
                <a:solidFill>
                  <a:srgbClr val="4A7DB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grpSp>
            <p:nvGrpSpPr>
              <p:cNvPr id="27" name="Groep 46">
                <a:extLst>
                  <a:ext uri="{FF2B5EF4-FFF2-40B4-BE49-F238E27FC236}">
                    <a16:creationId xmlns:a16="http://schemas.microsoft.com/office/drawing/2014/main" id="{339824C4-94CB-E8E8-1579-68DB3338D212}"/>
                  </a:ext>
                </a:extLst>
              </p:cNvPr>
              <p:cNvGrpSpPr/>
              <p:nvPr userDrawn="1"/>
            </p:nvGrpSpPr>
            <p:grpSpPr>
              <a:xfrm>
                <a:off x="-2916763" y="460171"/>
                <a:ext cx="268738" cy="248381"/>
                <a:chOff x="-2916763" y="460171"/>
                <a:chExt cx="268738" cy="248381"/>
              </a:xfrm>
            </p:grpSpPr>
            <p:sp>
              <p:nvSpPr>
                <p:cNvPr id="28" name="Rechthoek 47">
                  <a:extLst>
                    <a:ext uri="{FF2B5EF4-FFF2-40B4-BE49-F238E27FC236}">
                      <a16:creationId xmlns:a16="http://schemas.microsoft.com/office/drawing/2014/main" id="{B1FC1557-79EB-EB03-D68E-98945F68409A}"/>
                    </a:ext>
                  </a:extLst>
                </p:cNvPr>
                <p:cNvSpPr/>
                <p:nvPr userDrawn="1"/>
              </p:nvSpPr>
              <p:spPr>
                <a:xfrm>
                  <a:off x="-2916763" y="460171"/>
                  <a:ext cx="268738" cy="248381"/>
                </a:xfrm>
                <a:prstGeom prst="rect">
                  <a:avLst/>
                </a:prstGeom>
                <a:solidFill>
                  <a:srgbClr val="FFFFFF"/>
                </a:solidFill>
                <a:ln w="3175">
                  <a:solidFill>
                    <a:srgbClr val="DADADA"/>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ctr"/>
                  <a:endParaRPr lang="nl-NL" sz="1050" b="0" noProof="0" dirty="0">
                    <a:solidFill>
                      <a:srgbClr val="211F26"/>
                    </a:solidFill>
                    <a:latin typeface="Calibri" panose="020F0502020204030204" pitchFamily="34" charset="0"/>
                    <a:cs typeface="Calibri" panose="020F0502020204030204" pitchFamily="34" charset="0"/>
                  </a:endParaRPr>
                </a:p>
              </p:txBody>
            </p:sp>
            <p:grpSp>
              <p:nvGrpSpPr>
                <p:cNvPr id="29" name="Groep 48">
                  <a:extLst>
                    <a:ext uri="{FF2B5EF4-FFF2-40B4-BE49-F238E27FC236}">
                      <a16:creationId xmlns:a16="http://schemas.microsoft.com/office/drawing/2014/main" id="{8EBA9D95-2E90-2C16-C5F5-47F1006BCFB9}"/>
                    </a:ext>
                  </a:extLst>
                </p:cNvPr>
                <p:cNvGrpSpPr/>
                <p:nvPr userDrawn="1"/>
              </p:nvGrpSpPr>
              <p:grpSpPr>
                <a:xfrm>
                  <a:off x="-2866744" y="518074"/>
                  <a:ext cx="168701" cy="132575"/>
                  <a:chOff x="-2866744" y="518074"/>
                  <a:chExt cx="168701" cy="132575"/>
                </a:xfrm>
              </p:grpSpPr>
              <p:cxnSp>
                <p:nvCxnSpPr>
                  <p:cNvPr id="31" name="Rechte verbindingslijn 50">
                    <a:extLst>
                      <a:ext uri="{FF2B5EF4-FFF2-40B4-BE49-F238E27FC236}">
                        <a16:creationId xmlns:a16="http://schemas.microsoft.com/office/drawing/2014/main" id="{E3E40A19-DF20-83CC-6ADB-98997123B601}"/>
                      </a:ext>
                    </a:extLst>
                  </p:cNvPr>
                  <p:cNvCxnSpPr/>
                  <p:nvPr userDrawn="1"/>
                </p:nvCxnSpPr>
                <p:spPr>
                  <a:xfrm>
                    <a:off x="-2866744" y="518074"/>
                    <a:ext cx="168701" cy="0"/>
                  </a:xfrm>
                  <a:prstGeom prst="line">
                    <a:avLst/>
                  </a:prstGeom>
                  <a:solidFill>
                    <a:schemeClr val="bg1"/>
                  </a:solidFill>
                  <a:ln w="12700" cap="flat" cmpd="sng" algn="ctr">
                    <a:solidFill>
                      <a:srgbClr val="9D9FA1"/>
                    </a:solidFill>
                    <a:prstDash val="solid"/>
                  </a:ln>
                  <a:effectLst/>
                </p:spPr>
              </p:cxnSp>
              <p:cxnSp>
                <p:nvCxnSpPr>
                  <p:cNvPr id="32" name="Rechte verbindingslijn 51">
                    <a:extLst>
                      <a:ext uri="{FF2B5EF4-FFF2-40B4-BE49-F238E27FC236}">
                        <a16:creationId xmlns:a16="http://schemas.microsoft.com/office/drawing/2014/main" id="{0923B085-4E99-53DD-09F0-2F01DBB12906}"/>
                      </a:ext>
                    </a:extLst>
                  </p:cNvPr>
                  <p:cNvCxnSpPr/>
                  <p:nvPr userDrawn="1"/>
                </p:nvCxnSpPr>
                <p:spPr>
                  <a:xfrm>
                    <a:off x="-2866744" y="650649"/>
                    <a:ext cx="168701" cy="0"/>
                  </a:xfrm>
                  <a:prstGeom prst="line">
                    <a:avLst/>
                  </a:prstGeom>
                  <a:solidFill>
                    <a:schemeClr val="bg1"/>
                  </a:solidFill>
                  <a:ln w="12700" cap="flat" cmpd="sng" algn="ctr">
                    <a:solidFill>
                      <a:srgbClr val="9D9FA1"/>
                    </a:solidFill>
                    <a:prstDash val="solid"/>
                  </a:ln>
                  <a:effectLst/>
                </p:spPr>
              </p:cxnSp>
              <p:cxnSp>
                <p:nvCxnSpPr>
                  <p:cNvPr id="33" name="Rechte verbindingslijn 52">
                    <a:extLst>
                      <a:ext uri="{FF2B5EF4-FFF2-40B4-BE49-F238E27FC236}">
                        <a16:creationId xmlns:a16="http://schemas.microsoft.com/office/drawing/2014/main" id="{6DD613C0-04F3-7F12-5ED0-6FAB07283E0B}"/>
                      </a:ext>
                    </a:extLst>
                  </p:cNvPr>
                  <p:cNvCxnSpPr/>
                  <p:nvPr userDrawn="1"/>
                </p:nvCxnSpPr>
                <p:spPr>
                  <a:xfrm>
                    <a:off x="-2773990" y="617506"/>
                    <a:ext cx="75947" cy="0"/>
                  </a:xfrm>
                  <a:prstGeom prst="line">
                    <a:avLst/>
                  </a:prstGeom>
                  <a:solidFill>
                    <a:schemeClr val="bg1"/>
                  </a:solidFill>
                  <a:ln w="12700" cap="flat" cmpd="sng" algn="ctr">
                    <a:solidFill>
                      <a:srgbClr val="9D9FA1"/>
                    </a:solidFill>
                    <a:prstDash val="solid"/>
                  </a:ln>
                  <a:effectLst/>
                </p:spPr>
              </p:cxnSp>
              <p:cxnSp>
                <p:nvCxnSpPr>
                  <p:cNvPr id="34" name="Rechte verbindingslijn 53">
                    <a:extLst>
                      <a:ext uri="{FF2B5EF4-FFF2-40B4-BE49-F238E27FC236}">
                        <a16:creationId xmlns:a16="http://schemas.microsoft.com/office/drawing/2014/main" id="{8E0BBDCB-D693-2B4E-2C12-AD2225985F78}"/>
                      </a:ext>
                    </a:extLst>
                  </p:cNvPr>
                  <p:cNvCxnSpPr/>
                  <p:nvPr userDrawn="1"/>
                </p:nvCxnSpPr>
                <p:spPr>
                  <a:xfrm>
                    <a:off x="-2773990" y="584362"/>
                    <a:ext cx="75947" cy="0"/>
                  </a:xfrm>
                  <a:prstGeom prst="line">
                    <a:avLst/>
                  </a:prstGeom>
                  <a:solidFill>
                    <a:schemeClr val="bg1"/>
                  </a:solidFill>
                  <a:ln w="12700" cap="flat" cmpd="sng" algn="ctr">
                    <a:solidFill>
                      <a:srgbClr val="9D9FA1"/>
                    </a:solidFill>
                    <a:prstDash val="solid"/>
                  </a:ln>
                  <a:effectLst/>
                </p:spPr>
              </p:cxnSp>
              <p:cxnSp>
                <p:nvCxnSpPr>
                  <p:cNvPr id="35" name="Rechte verbindingslijn 54">
                    <a:extLst>
                      <a:ext uri="{FF2B5EF4-FFF2-40B4-BE49-F238E27FC236}">
                        <a16:creationId xmlns:a16="http://schemas.microsoft.com/office/drawing/2014/main" id="{0449B43A-348E-7E64-7BDA-85314A52B78A}"/>
                      </a:ext>
                    </a:extLst>
                  </p:cNvPr>
                  <p:cNvCxnSpPr/>
                  <p:nvPr userDrawn="1"/>
                </p:nvCxnSpPr>
                <p:spPr>
                  <a:xfrm>
                    <a:off x="-2773990" y="551218"/>
                    <a:ext cx="75947" cy="0"/>
                  </a:xfrm>
                  <a:prstGeom prst="line">
                    <a:avLst/>
                  </a:prstGeom>
                  <a:solidFill>
                    <a:schemeClr val="bg1"/>
                  </a:solidFill>
                  <a:ln w="12700" cap="flat" cmpd="sng" algn="ctr">
                    <a:solidFill>
                      <a:srgbClr val="9D9FA1"/>
                    </a:solidFill>
                    <a:prstDash val="solid"/>
                  </a:ln>
                  <a:effectLst/>
                </p:spPr>
              </p:cxnSp>
            </p:grpSp>
            <p:sp>
              <p:nvSpPr>
                <p:cNvPr id="30" name="Pijl: rechts 49">
                  <a:extLst>
                    <a:ext uri="{FF2B5EF4-FFF2-40B4-BE49-F238E27FC236}">
                      <a16:creationId xmlns:a16="http://schemas.microsoft.com/office/drawing/2014/main" id="{A77E14C8-164C-4D6B-311B-6C55E75F6978}"/>
                    </a:ext>
                  </a:extLst>
                </p:cNvPr>
                <p:cNvSpPr/>
                <p:nvPr userDrawn="1"/>
              </p:nvSpPr>
              <p:spPr>
                <a:xfrm flipH="1">
                  <a:off x="-2866744" y="549740"/>
                  <a:ext cx="70676" cy="67902"/>
                </a:xfrm>
                <a:prstGeom prst="rightArrow">
                  <a:avLst>
                    <a:gd name="adj1" fmla="val 25329"/>
                    <a:gd name="adj2" fmla="val 63628"/>
                  </a:avLst>
                </a:prstGeom>
                <a:solidFill>
                  <a:srgbClr val="4A7DB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grpSp>
        <p:sp>
          <p:nvSpPr>
            <p:cNvPr id="17" name="Text Placeholder 2">
              <a:extLst>
                <a:ext uri="{FF2B5EF4-FFF2-40B4-BE49-F238E27FC236}">
                  <a16:creationId xmlns:a16="http://schemas.microsoft.com/office/drawing/2014/main" id="{83544A8C-6973-B446-2864-816C188B0BCA}"/>
                </a:ext>
              </a:extLst>
            </p:cNvPr>
            <p:cNvSpPr txBox="1">
              <a:spLocks/>
            </p:cNvSpPr>
            <p:nvPr userDrawn="1"/>
          </p:nvSpPr>
          <p:spPr>
            <a:xfrm>
              <a:off x="-3260725" y="1852613"/>
              <a:ext cx="2740025" cy="2173287"/>
            </a:xfrm>
            <a:prstGeom prst="rect">
              <a:avLst/>
            </a:prstGeom>
          </p:spPr>
          <p:txBody>
            <a:bodyPr vert="horz" lIns="0" tIns="0" rIns="0" bIns="0" rtlCol="0">
              <a:normAutofit/>
            </a:bodyPr>
            <a:lstStyle>
              <a:lvl1pPr marL="358775" indent="-358775" algn="l" defTabSz="914400" rtl="0" eaLnBrk="1" latinLnBrk="0" hangingPunct="1">
                <a:lnSpc>
                  <a:spcPct val="110000"/>
                </a:lnSpc>
                <a:spcBef>
                  <a:spcPts val="1000"/>
                </a:spcBef>
                <a:buFontTx/>
                <a:buBlip>
                  <a:blip r:embed="rId2">
                    <a:extLst>
                      <a:ext uri="{96DAC541-7B7A-43D3-8B79-37D633B846F1}">
                        <asvg:svgBlip xmlns:asvg="http://schemas.microsoft.com/office/drawing/2016/SVG/main" r:embed="rId3"/>
                      </a:ext>
                    </a:extLst>
                  </a:blip>
                </a:buBlip>
                <a:defRPr sz="1400" b="0" kern="1200">
                  <a:solidFill>
                    <a:schemeClr val="tx2"/>
                  </a:solidFill>
                  <a:latin typeface="+mn-lt"/>
                  <a:ea typeface="+mn-ea"/>
                  <a:cs typeface="+mn-cs"/>
                </a:defRPr>
              </a:lvl1pPr>
              <a:lvl2pPr marL="0" indent="0" algn="l" defTabSz="914400" rtl="0" eaLnBrk="1" latinLnBrk="0" hangingPunct="1">
                <a:lnSpc>
                  <a:spcPct val="90000"/>
                </a:lnSpc>
                <a:spcBef>
                  <a:spcPts val="500"/>
                </a:spcBef>
                <a:buFont typeface="Arial" panose="020B0604020202020204" pitchFamily="34" charset="0"/>
                <a:buNone/>
                <a:defRPr sz="1400" b="0" kern="1200">
                  <a:solidFill>
                    <a:schemeClr val="tx2"/>
                  </a:solidFill>
                  <a:latin typeface="+mn-lt"/>
                  <a:ea typeface="+mn-ea"/>
                  <a:cs typeface="Arial" panose="020B0604020202020204" pitchFamily="34" charset="0"/>
                </a:defRPr>
              </a:lvl2pPr>
              <a:lvl3pPr marL="0" indent="0" algn="l" defTabSz="914400" rtl="0" eaLnBrk="1" latinLnBrk="0" hangingPunct="1">
                <a:lnSpc>
                  <a:spcPct val="90000"/>
                </a:lnSpc>
                <a:spcBef>
                  <a:spcPts val="500"/>
                </a:spcBef>
                <a:buFont typeface="Arial" panose="020B0604020202020204" pitchFamily="34" charset="0"/>
                <a:buNone/>
                <a:defRPr sz="2000" b="0" kern="1200">
                  <a:solidFill>
                    <a:schemeClr val="tx2"/>
                  </a:solidFill>
                  <a:latin typeface="+mj-lt"/>
                  <a:ea typeface="+mn-ea"/>
                  <a:cs typeface="+mn-cs"/>
                </a:defRPr>
              </a:lvl3pPr>
              <a:lvl4pPr marL="717550" indent="-269875" algn="l" defTabSz="914400" rtl="0" eaLnBrk="1" latinLnBrk="0" hangingPunct="1">
                <a:lnSpc>
                  <a:spcPct val="90000"/>
                </a:lnSpc>
                <a:spcBef>
                  <a:spcPts val="500"/>
                </a:spcBef>
                <a:buFont typeface="Arial" panose="020B0604020202020204" pitchFamily="34" charset="0"/>
                <a:buChar char="•"/>
                <a:defRPr sz="1100" kern="1200">
                  <a:solidFill>
                    <a:schemeClr val="tx2"/>
                  </a:solidFill>
                  <a:latin typeface="+mn-lt"/>
                  <a:ea typeface="+mn-ea"/>
                  <a:cs typeface="+mn-cs"/>
                </a:defRPr>
              </a:lvl4pPr>
              <a:lvl5pPr marL="719138" indent="-271463" algn="l" defTabSz="914400" rtl="0" eaLnBrk="1" latinLnBrk="0" hangingPunct="1">
                <a:lnSpc>
                  <a:spcPct val="90000"/>
                </a:lnSpc>
                <a:spcBef>
                  <a:spcPts val="500"/>
                </a:spcBef>
                <a:buFont typeface="Arial" panose="020B0604020202020204" pitchFamily="34" charset="0"/>
                <a:buChar char="•"/>
                <a:defRPr sz="1100" kern="1200">
                  <a:solidFill>
                    <a:schemeClr val="accent1"/>
                  </a:solidFill>
                  <a:latin typeface="+mn-lt"/>
                  <a:ea typeface="+mn-ea"/>
                  <a:cs typeface="+mn-cs"/>
                </a:defRPr>
              </a:lvl5pPr>
              <a:lvl6pPr marL="719138" indent="-271463" algn="l" defTabSz="914400" rtl="0" eaLnBrk="1" latinLnBrk="0" hangingPunct="1">
                <a:lnSpc>
                  <a:spcPct val="90000"/>
                </a:lnSpc>
                <a:spcBef>
                  <a:spcPts val="500"/>
                </a:spcBef>
                <a:buFont typeface="+mj-lt"/>
                <a:buAutoNum type="arabicParenR"/>
                <a:defRPr sz="1100" kern="1200">
                  <a:solidFill>
                    <a:schemeClr val="tx2"/>
                  </a:solidFill>
                  <a:latin typeface="+mn-lt"/>
                  <a:ea typeface="+mn-ea"/>
                  <a:cs typeface="+mn-cs"/>
                </a:defRPr>
              </a:lvl6pPr>
              <a:lvl7pPr marL="719138" indent="-271463" algn="l" defTabSz="914400" rtl="0" eaLnBrk="1" latinLnBrk="0" hangingPunct="1">
                <a:lnSpc>
                  <a:spcPct val="90000"/>
                </a:lnSpc>
                <a:spcBef>
                  <a:spcPts val="500"/>
                </a:spcBef>
                <a:buFont typeface="+mj-lt"/>
                <a:buAutoNum type="arabicParenR"/>
                <a:defRPr sz="1100" kern="1200">
                  <a:solidFill>
                    <a:schemeClr val="accen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2000" b="1" kern="1200">
                  <a:solidFill>
                    <a:schemeClr val="accent1"/>
                  </a:solidFill>
                  <a:latin typeface="+mj-lt"/>
                  <a:ea typeface="+mn-ea"/>
                  <a:cs typeface="+mn-cs"/>
                </a:defRPr>
              </a:lvl8pPr>
              <a:lvl9pPr marL="0" indent="0" algn="l" defTabSz="914400" rtl="0" eaLnBrk="1" latinLnBrk="0" hangingPunct="1">
                <a:lnSpc>
                  <a:spcPct val="90000"/>
                </a:lnSpc>
                <a:spcBef>
                  <a:spcPts val="500"/>
                </a:spcBef>
                <a:buFont typeface="Arial" panose="020B0604020202020204" pitchFamily="34" charset="0"/>
                <a:buNone/>
                <a:defRPr sz="800" i="1" kern="1200">
                  <a:solidFill>
                    <a:schemeClr val="tx1">
                      <a:lumMod val="90000"/>
                      <a:lumOff val="10000"/>
                    </a:schemeClr>
                  </a:solidFill>
                  <a:latin typeface="+mn-lt"/>
                  <a:ea typeface="+mn-ea"/>
                  <a:cs typeface="+mn-cs"/>
                </a:defRPr>
              </a:lvl9pPr>
            </a:lstStyle>
            <a:p>
              <a:pPr marL="0" marR="0" lvl="0" indent="0" algn="l" defTabSz="914400" rtl="0" eaLnBrk="1" fontAlgn="auto" latinLnBrk="0" hangingPunct="1">
                <a:lnSpc>
                  <a:spcPct val="130000"/>
                </a:lnSpc>
                <a:spcBef>
                  <a:spcPts val="1000"/>
                </a:spcBef>
                <a:spcAft>
                  <a:spcPts val="0"/>
                </a:spcAft>
                <a:buClrTx/>
                <a:buSzTx/>
                <a:buFont typeface="Arial" panose="020B0604020202020204" pitchFamily="34" charset="0"/>
                <a:buNone/>
                <a:tabLst/>
                <a:defRPr/>
              </a:pPr>
              <a:r>
                <a:rPr kumimoji="0" lang="en-US" sz="1500" b="0" i="0" u="none" strike="noStrike" kern="1200" cap="none" spc="0" normalizeH="0" baseline="0" noProof="0" dirty="0">
                  <a:ln>
                    <a:noFill/>
                  </a:ln>
                  <a:solidFill>
                    <a:srgbClr val="231F20"/>
                  </a:solidFill>
                  <a:effectLst/>
                  <a:uLnTx/>
                  <a:uFillTx/>
                  <a:latin typeface="Noto Sans"/>
                  <a:ea typeface="+mn-ea"/>
                  <a:cs typeface="+mn-cs"/>
                </a:rPr>
                <a:t>Normale </a:t>
              </a:r>
              <a:r>
                <a:rPr kumimoji="0" lang="en-US" sz="1500" b="0" i="0" u="none" strike="noStrike" kern="1200" cap="none" spc="0" normalizeH="0" baseline="0" noProof="0" dirty="0" err="1">
                  <a:ln>
                    <a:noFill/>
                  </a:ln>
                  <a:solidFill>
                    <a:srgbClr val="231F20"/>
                  </a:solidFill>
                  <a:effectLst/>
                  <a:uLnTx/>
                  <a:uFillTx/>
                  <a:latin typeface="Noto Sans"/>
                  <a:ea typeface="+mn-ea"/>
                  <a:cs typeface="+mn-cs"/>
                </a:rPr>
                <a:t>tekst</a:t>
              </a:r>
              <a:endParaRPr kumimoji="0" lang="en-US" sz="1500" b="0" i="0" u="none" strike="noStrike" kern="1200" cap="none" spc="0" normalizeH="0" baseline="0" noProof="0" dirty="0">
                <a:ln>
                  <a:noFill/>
                </a:ln>
                <a:solidFill>
                  <a:srgbClr val="231F20"/>
                </a:solidFill>
                <a:effectLst/>
                <a:uLnTx/>
                <a:uFillTx/>
                <a:latin typeface="Noto Sans"/>
                <a:ea typeface="+mn-ea"/>
                <a:cs typeface="+mn-cs"/>
              </a:endParaRPr>
            </a:p>
            <a:p>
              <a:pPr marL="0" marR="0" lvl="1" indent="0" algn="l" defTabSz="914400" rtl="0" eaLnBrk="1" fontAlgn="auto" latinLnBrk="0" hangingPunct="1">
                <a:lnSpc>
                  <a:spcPct val="130000"/>
                </a:lnSpc>
                <a:spcBef>
                  <a:spcPts val="0"/>
                </a:spcBef>
                <a:spcAft>
                  <a:spcPts val="600"/>
                </a:spcAft>
                <a:buClrTx/>
                <a:buSzTx/>
                <a:buFont typeface="Arial" panose="020B0604020202020204" pitchFamily="34" charset="0"/>
                <a:buNone/>
                <a:tabLst/>
                <a:defRPr/>
              </a:pPr>
              <a:r>
                <a:rPr kumimoji="0" lang="en-US" sz="1200" b="0" i="0" u="none" strike="noStrike" kern="1200" cap="none" spc="0" normalizeH="0" baseline="0" noProof="0" dirty="0" err="1">
                  <a:ln>
                    <a:noFill/>
                  </a:ln>
                  <a:solidFill>
                    <a:srgbClr val="231F20"/>
                  </a:solidFill>
                  <a:effectLst/>
                  <a:uLnTx/>
                  <a:uFillTx/>
                  <a:latin typeface="Noto Sans"/>
                  <a:ea typeface="+mn-ea"/>
                  <a:cs typeface="+mn-cs"/>
                </a:rPr>
                <a:t>Kleinere</a:t>
              </a:r>
              <a:r>
                <a:rPr kumimoji="0" lang="en-US" sz="1200" b="0" i="0" u="none" strike="noStrike" kern="1200" cap="none" spc="0" normalizeH="0" baseline="0" noProof="0" dirty="0">
                  <a:ln>
                    <a:noFill/>
                  </a:ln>
                  <a:solidFill>
                    <a:srgbClr val="231F20"/>
                  </a:solidFill>
                  <a:effectLst/>
                  <a:uLnTx/>
                  <a:uFillTx/>
                  <a:latin typeface="Noto Sans"/>
                  <a:ea typeface="+mn-ea"/>
                  <a:cs typeface="+mn-cs"/>
                </a:rPr>
                <a:t> </a:t>
              </a:r>
              <a:r>
                <a:rPr kumimoji="0" lang="en-US" sz="1200" b="0" i="0" u="none" strike="noStrike" kern="1200" cap="none" spc="0" normalizeH="0" baseline="0" noProof="0" dirty="0" err="1">
                  <a:ln>
                    <a:noFill/>
                  </a:ln>
                  <a:solidFill>
                    <a:srgbClr val="231F20"/>
                  </a:solidFill>
                  <a:effectLst/>
                  <a:uLnTx/>
                  <a:uFillTx/>
                  <a:latin typeface="Noto Sans"/>
                  <a:ea typeface="+mn-ea"/>
                  <a:cs typeface="+mn-cs"/>
                </a:rPr>
                <a:t>tekst</a:t>
              </a:r>
              <a:endParaRPr kumimoji="0" lang="en-US" sz="1200" b="0" i="0" u="none" strike="noStrike" kern="1200" cap="none" spc="0" normalizeH="0" baseline="0" noProof="0" dirty="0">
                <a:ln>
                  <a:noFill/>
                </a:ln>
                <a:solidFill>
                  <a:srgbClr val="231F20"/>
                </a:solidFill>
                <a:effectLst/>
                <a:uLnTx/>
                <a:uFillTx/>
                <a:latin typeface="Noto Sans"/>
                <a:ea typeface="+mn-ea"/>
                <a:cs typeface="+mn-cs"/>
              </a:endParaRPr>
            </a:p>
            <a:p>
              <a:pPr marL="0" marR="0" lvl="2" indent="0" algn="l" defTabSz="914400" rtl="0" eaLnBrk="1" fontAlgn="auto" latinLnBrk="0" hangingPunct="1">
                <a:lnSpc>
                  <a:spcPct val="130000"/>
                </a:lnSpc>
                <a:spcBef>
                  <a:spcPts val="500"/>
                </a:spcBef>
                <a:spcAft>
                  <a:spcPts val="0"/>
                </a:spcAft>
                <a:buClrTx/>
                <a:buSzTx/>
                <a:buFont typeface="Arial" panose="020B0604020202020204" pitchFamily="34" charset="0"/>
                <a:buNone/>
                <a:tabLst/>
                <a:defRPr/>
              </a:pPr>
              <a:r>
                <a:rPr kumimoji="0" lang="en-US" sz="1200" b="1" i="0" u="none" strike="noStrike" kern="1200" cap="none" spc="0" normalizeH="0" baseline="0" noProof="0" dirty="0" err="1">
                  <a:ln>
                    <a:noFill/>
                  </a:ln>
                  <a:solidFill>
                    <a:srgbClr val="231F20"/>
                  </a:solidFill>
                  <a:effectLst/>
                  <a:uLnTx/>
                  <a:uFillTx/>
                  <a:latin typeface="Noto Sans"/>
                  <a:ea typeface="+mn-ea"/>
                  <a:cs typeface="+mn-cs"/>
                </a:rPr>
                <a:t>Kleinere</a:t>
              </a:r>
              <a:r>
                <a:rPr kumimoji="0" lang="en-US" sz="1200" b="1" i="0" u="none" strike="noStrike" kern="1200" cap="none" spc="0" normalizeH="0" baseline="0" noProof="0" dirty="0">
                  <a:ln>
                    <a:noFill/>
                  </a:ln>
                  <a:solidFill>
                    <a:srgbClr val="231F20"/>
                  </a:solidFill>
                  <a:effectLst/>
                  <a:uLnTx/>
                  <a:uFillTx/>
                  <a:latin typeface="Noto Sans"/>
                  <a:ea typeface="+mn-ea"/>
                  <a:cs typeface="+mn-cs"/>
                </a:rPr>
                <a:t> </a:t>
              </a:r>
              <a:r>
                <a:rPr kumimoji="0" lang="en-US" sz="1200" b="1" i="0" u="none" strike="noStrike" kern="1200" cap="none" spc="0" normalizeH="0" baseline="0" noProof="0" dirty="0" err="1">
                  <a:ln>
                    <a:noFill/>
                  </a:ln>
                  <a:solidFill>
                    <a:srgbClr val="231F20"/>
                  </a:solidFill>
                  <a:effectLst/>
                  <a:uLnTx/>
                  <a:uFillTx/>
                  <a:latin typeface="Noto Sans"/>
                  <a:ea typeface="+mn-ea"/>
                  <a:cs typeface="+mn-cs"/>
                </a:rPr>
                <a:t>tekst</a:t>
              </a:r>
              <a:r>
                <a:rPr kumimoji="0" lang="en-US" sz="1200" b="1" i="0" u="none" strike="noStrike" kern="1200" cap="none" spc="0" normalizeH="0" baseline="0" noProof="0" dirty="0">
                  <a:ln>
                    <a:noFill/>
                  </a:ln>
                  <a:solidFill>
                    <a:srgbClr val="231F20"/>
                  </a:solidFill>
                  <a:effectLst/>
                  <a:uLnTx/>
                  <a:uFillTx/>
                  <a:latin typeface="Noto Sans"/>
                  <a:ea typeface="+mn-ea"/>
                  <a:cs typeface="+mn-cs"/>
                </a:rPr>
                <a:t> Bold</a:t>
              </a:r>
            </a:p>
            <a:p>
              <a:pPr marL="0" marR="0" lvl="3" indent="0" algn="l" defTabSz="914400" rtl="0" eaLnBrk="1" fontAlgn="auto" latinLnBrk="0" hangingPunct="1">
                <a:lnSpc>
                  <a:spcPct val="130000"/>
                </a:lnSpc>
                <a:spcBef>
                  <a:spcPts val="500"/>
                </a:spcBef>
                <a:spcAft>
                  <a:spcPts val="0"/>
                </a:spcAft>
                <a:buClrTx/>
                <a:buSzTx/>
                <a:buFont typeface="Arial" panose="020B0604020202020204" pitchFamily="34" charset="0"/>
                <a:buNone/>
                <a:tabLst/>
                <a:defRPr/>
              </a:pPr>
              <a:r>
                <a:rPr kumimoji="0" lang="en-US" sz="1500" b="1" i="0" u="none" strike="noStrike" kern="1200" cap="none" spc="0" normalizeH="0" baseline="0" noProof="0" dirty="0">
                  <a:ln>
                    <a:noFill/>
                  </a:ln>
                  <a:solidFill>
                    <a:srgbClr val="231F20"/>
                  </a:solidFill>
                  <a:effectLst/>
                  <a:uLnTx/>
                  <a:uFillTx/>
                  <a:latin typeface="Noto Sans"/>
                  <a:ea typeface="+mn-ea"/>
                  <a:cs typeface="+mn-cs"/>
                </a:rPr>
                <a:t>Kop Bold</a:t>
              </a:r>
            </a:p>
            <a:p>
              <a:pPr marL="0" marR="0" lvl="4" indent="0" algn="l" defTabSz="914400" rtl="0" eaLnBrk="1" fontAlgn="auto" latinLnBrk="0" hangingPunct="1">
                <a:lnSpc>
                  <a:spcPct val="130000"/>
                </a:lnSpc>
                <a:spcBef>
                  <a:spcPts val="600"/>
                </a:spcBef>
                <a:spcAft>
                  <a:spcPts val="0"/>
                </a:spcAft>
                <a:buClrTx/>
                <a:buSzTx/>
                <a:buFont typeface="Arial" panose="020B0604020202020204" pitchFamily="34" charset="0"/>
                <a:buNone/>
                <a:tabLst/>
                <a:defRPr/>
              </a:pPr>
              <a:r>
                <a:rPr kumimoji="0" lang="en-US" sz="1500" b="1" i="0" u="none" strike="noStrike" kern="1200" cap="none" spc="0" normalizeH="0" baseline="0" noProof="0" dirty="0">
                  <a:ln>
                    <a:noFill/>
                  </a:ln>
                  <a:solidFill>
                    <a:schemeClr val="accent1"/>
                  </a:solidFill>
                  <a:effectLst/>
                  <a:uLnTx/>
                  <a:uFillTx/>
                  <a:latin typeface="Noto Sans"/>
                  <a:ea typeface="+mn-ea"/>
                  <a:cs typeface="+mn-cs"/>
                </a:rPr>
                <a:t>Kop</a:t>
              </a:r>
            </a:p>
            <a:p>
              <a:pPr marL="182563" marR="0" lvl="5" indent="-171450" algn="l" defTabSz="914400" rtl="0" eaLnBrk="1" fontAlgn="auto" latinLnBrk="0" hangingPunct="1">
                <a:lnSpc>
                  <a:spcPct val="13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231F20"/>
                  </a:solidFill>
                  <a:effectLst/>
                  <a:uLnTx/>
                  <a:uFillTx/>
                  <a:latin typeface="Noto Sans"/>
                  <a:ea typeface="+mn-ea"/>
                  <a:cs typeface="+mn-cs"/>
                </a:rPr>
                <a:t>Bullet</a:t>
              </a:r>
            </a:p>
            <a:p>
              <a:pPr marL="358775" marR="0" lvl="6"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kumimoji="0" lang="en-US" sz="1200" b="0" i="0" u="none" strike="noStrike" kern="1200" cap="none" spc="0" normalizeH="0" baseline="0" noProof="0" dirty="0" err="1">
                  <a:ln>
                    <a:noFill/>
                  </a:ln>
                  <a:solidFill>
                    <a:srgbClr val="231F20"/>
                  </a:solidFill>
                  <a:effectLst/>
                  <a:uLnTx/>
                  <a:uFillTx/>
                  <a:latin typeface="Noto Sans"/>
                  <a:ea typeface="+mn-ea"/>
                  <a:cs typeface="+mn-cs"/>
                </a:rPr>
                <a:t>Inspring</a:t>
              </a:r>
              <a:endParaRPr kumimoji="0" lang="nl-NL" sz="1200" b="0" i="0" u="none" strike="noStrike" kern="1200" cap="none" spc="0" normalizeH="0" baseline="0" noProof="0" dirty="0">
                <a:ln>
                  <a:noFill/>
                </a:ln>
                <a:solidFill>
                  <a:srgbClr val="231F20"/>
                </a:solidFill>
                <a:effectLst/>
                <a:uLnTx/>
                <a:uFillTx/>
                <a:latin typeface="Noto Sans"/>
                <a:ea typeface="+mn-ea"/>
                <a:cs typeface="+mn-cs"/>
              </a:endParaRPr>
            </a:p>
          </p:txBody>
        </p:sp>
      </p:grpSp>
      <p:sp>
        <p:nvSpPr>
          <p:cNvPr id="74" name="Text Placeholder 36">
            <a:extLst>
              <a:ext uri="{FF2B5EF4-FFF2-40B4-BE49-F238E27FC236}">
                <a16:creationId xmlns:a16="http://schemas.microsoft.com/office/drawing/2014/main" id="{1C00F0E5-DEFA-4F94-43CA-284DC890A9BB}"/>
              </a:ext>
            </a:extLst>
          </p:cNvPr>
          <p:cNvSpPr>
            <a:spLocks noGrp="1"/>
          </p:cNvSpPr>
          <p:nvPr userDrawn="1">
            <p:ph type="body" sz="quarter" idx="16" hasCustomPrompt="1"/>
          </p:nvPr>
        </p:nvSpPr>
        <p:spPr>
          <a:xfrm>
            <a:off x="515936" y="2197137"/>
            <a:ext cx="7200000" cy="175729"/>
          </a:xfrm>
        </p:spPr>
        <p:txBody>
          <a:bodyPr/>
          <a:lstStyle>
            <a:lvl1pPr algn="l">
              <a:defRPr sz="1200" b="0">
                <a:latin typeface="+mn-lt"/>
                <a:ea typeface="Kigelia" panose="020B0503040502020203" pitchFamily="34" charset="0"/>
                <a:cs typeface="Kigelia" panose="020B0503040502020203" pitchFamily="34" charset="0"/>
              </a:defRPr>
            </a:lvl1pPr>
            <a:lvl2pPr>
              <a:lnSpc>
                <a:spcPct val="100000"/>
              </a:lnSpc>
              <a:spcBef>
                <a:spcPts val="0"/>
              </a:spcBef>
              <a:spcAft>
                <a:spcPts val="0"/>
              </a:spcAft>
              <a:defRPr sz="100"/>
            </a:lvl2pPr>
            <a:lvl3pPr>
              <a:defRPr sz="3200"/>
            </a:lvl3pPr>
            <a:lvl4pPr>
              <a:defRPr sz="100"/>
            </a:lvl4pPr>
            <a:lvl5pPr>
              <a:defRPr sz="3200"/>
            </a:lvl5pPr>
            <a:lvl6pPr>
              <a:defRPr sz="100"/>
            </a:lvl6pPr>
            <a:lvl7pPr>
              <a:defRPr sz="3200"/>
            </a:lvl7pPr>
            <a:lvl8pPr>
              <a:defRPr sz="100"/>
            </a:lvl8pPr>
            <a:lvl9pPr>
              <a:defRPr sz="2120"/>
            </a:lvl9pPr>
          </a:lstStyle>
          <a:p>
            <a:pPr marL="12700" lvl="0">
              <a:lnSpc>
                <a:spcPct val="100000"/>
              </a:lnSpc>
              <a:spcBef>
                <a:spcPts val="605"/>
              </a:spcBef>
            </a:pPr>
            <a:r>
              <a:rPr lang="nl-NL" sz="1180" dirty="0" err="1">
                <a:solidFill>
                  <a:srgbClr val="231F20"/>
                </a:solidFill>
                <a:latin typeface="Lucida Sans Unicode"/>
                <a:cs typeface="Lucida Sans Unicode"/>
              </a:rPr>
              <a:t>Elementum</a:t>
            </a:r>
            <a:r>
              <a:rPr lang="nl-NL" sz="1180" spc="-110" dirty="0">
                <a:solidFill>
                  <a:srgbClr val="231F20"/>
                </a:solidFill>
                <a:latin typeface="Lucida Sans Unicode"/>
                <a:cs typeface="Lucida Sans Unicode"/>
              </a:rPr>
              <a:t> </a:t>
            </a:r>
            <a:r>
              <a:rPr lang="nl-NL" sz="1180" spc="-20" dirty="0" err="1">
                <a:solidFill>
                  <a:srgbClr val="231F20"/>
                </a:solidFill>
                <a:latin typeface="Lucida Sans Unicode"/>
                <a:cs typeface="Lucida Sans Unicode"/>
              </a:rPr>
              <a:t>scelerisque</a:t>
            </a:r>
            <a:r>
              <a:rPr lang="nl-NL" sz="1180" spc="-110" dirty="0">
                <a:solidFill>
                  <a:srgbClr val="231F20"/>
                </a:solidFill>
                <a:latin typeface="Lucida Sans Unicode"/>
                <a:cs typeface="Lucida Sans Unicode"/>
              </a:rPr>
              <a:t> </a:t>
            </a:r>
            <a:r>
              <a:rPr lang="nl-NL" sz="1180" dirty="0">
                <a:solidFill>
                  <a:srgbClr val="231F20"/>
                </a:solidFill>
                <a:latin typeface="Lucida Sans Unicode"/>
                <a:cs typeface="Lucida Sans Unicode"/>
              </a:rPr>
              <a:t>mi</a:t>
            </a:r>
            <a:r>
              <a:rPr lang="nl-NL" sz="1180" spc="-110" dirty="0">
                <a:solidFill>
                  <a:srgbClr val="231F20"/>
                </a:solidFill>
                <a:latin typeface="Lucida Sans Unicode"/>
                <a:cs typeface="Lucida Sans Unicode"/>
              </a:rPr>
              <a:t> </a:t>
            </a:r>
            <a:r>
              <a:rPr lang="nl-NL" sz="1180" spc="-25" dirty="0" err="1">
                <a:solidFill>
                  <a:srgbClr val="231F20"/>
                </a:solidFill>
                <a:latin typeface="Lucida Sans Unicode"/>
                <a:cs typeface="Lucida Sans Unicode"/>
              </a:rPr>
              <a:t>ligula</a:t>
            </a:r>
            <a:r>
              <a:rPr lang="nl-NL" sz="1180" spc="-110" dirty="0">
                <a:solidFill>
                  <a:srgbClr val="231F20"/>
                </a:solidFill>
                <a:latin typeface="Lucida Sans Unicode"/>
                <a:cs typeface="Lucida Sans Unicode"/>
              </a:rPr>
              <a:t> </a:t>
            </a:r>
            <a:r>
              <a:rPr lang="nl-NL" sz="1180" dirty="0" err="1">
                <a:solidFill>
                  <a:srgbClr val="231F20"/>
                </a:solidFill>
                <a:latin typeface="Lucida Sans Unicode"/>
                <a:cs typeface="Lucida Sans Unicode"/>
              </a:rPr>
              <a:t>nec</a:t>
            </a:r>
            <a:r>
              <a:rPr lang="nl-NL" sz="1180" spc="-105" dirty="0">
                <a:solidFill>
                  <a:srgbClr val="231F20"/>
                </a:solidFill>
                <a:latin typeface="Lucida Sans Unicode"/>
                <a:cs typeface="Lucida Sans Unicode"/>
              </a:rPr>
              <a:t> </a:t>
            </a:r>
            <a:r>
              <a:rPr lang="nl-NL" sz="1180" spc="-10" dirty="0" err="1">
                <a:solidFill>
                  <a:srgbClr val="231F20"/>
                </a:solidFill>
                <a:latin typeface="Lucida Sans Unicode"/>
                <a:cs typeface="Lucida Sans Unicode"/>
              </a:rPr>
              <a:t>erat</a:t>
            </a:r>
            <a:r>
              <a:rPr lang="nl-NL" sz="1180" spc="-10" dirty="0">
                <a:solidFill>
                  <a:srgbClr val="231F20"/>
                </a:solidFill>
                <a:latin typeface="Lucida Sans Unicode"/>
                <a:cs typeface="Lucida Sans Unicode"/>
              </a:rPr>
              <a:t>.</a:t>
            </a:r>
            <a:r>
              <a:rPr lang="nl-NL" sz="1180" spc="-110" dirty="0">
                <a:solidFill>
                  <a:srgbClr val="231F20"/>
                </a:solidFill>
                <a:latin typeface="Lucida Sans Unicode"/>
                <a:cs typeface="Lucida Sans Unicode"/>
              </a:rPr>
              <a:t> </a:t>
            </a:r>
            <a:r>
              <a:rPr lang="nl-NL" sz="1180" spc="-10" dirty="0" err="1">
                <a:solidFill>
                  <a:srgbClr val="231F20"/>
                </a:solidFill>
                <a:latin typeface="Lucida Sans Unicode"/>
                <a:cs typeface="Lucida Sans Unicode"/>
              </a:rPr>
              <a:t>Phasellus</a:t>
            </a:r>
            <a:r>
              <a:rPr lang="nl-NL" sz="1180" spc="-110" dirty="0">
                <a:solidFill>
                  <a:srgbClr val="231F20"/>
                </a:solidFill>
                <a:latin typeface="Lucida Sans Unicode"/>
                <a:cs typeface="Lucida Sans Unicode"/>
              </a:rPr>
              <a:t> </a:t>
            </a:r>
            <a:r>
              <a:rPr lang="nl-NL" sz="1180" spc="-25" dirty="0" err="1">
                <a:solidFill>
                  <a:srgbClr val="231F20"/>
                </a:solidFill>
                <a:latin typeface="Lucida Sans Unicode"/>
                <a:cs typeface="Lucida Sans Unicode"/>
              </a:rPr>
              <a:t>quis</a:t>
            </a:r>
            <a:r>
              <a:rPr lang="nl-NL" sz="1180" spc="-110" dirty="0">
                <a:solidFill>
                  <a:srgbClr val="231F20"/>
                </a:solidFill>
                <a:latin typeface="Lucida Sans Unicode"/>
                <a:cs typeface="Lucida Sans Unicode"/>
              </a:rPr>
              <a:t> </a:t>
            </a:r>
            <a:r>
              <a:rPr lang="nl-NL" sz="1180" dirty="0">
                <a:solidFill>
                  <a:srgbClr val="231F20"/>
                </a:solidFill>
                <a:latin typeface="Lucida Sans Unicode"/>
                <a:cs typeface="Lucida Sans Unicode"/>
              </a:rPr>
              <a:t>magna</a:t>
            </a:r>
            <a:r>
              <a:rPr lang="nl-NL" sz="1180" spc="-105" dirty="0">
                <a:solidFill>
                  <a:srgbClr val="231F20"/>
                </a:solidFill>
                <a:latin typeface="Lucida Sans Unicode"/>
                <a:cs typeface="Lucida Sans Unicode"/>
              </a:rPr>
              <a:t> </a:t>
            </a:r>
            <a:r>
              <a:rPr lang="nl-NL" sz="1180" spc="-25" dirty="0">
                <a:solidFill>
                  <a:srgbClr val="231F20"/>
                </a:solidFill>
                <a:latin typeface="Lucida Sans Unicode"/>
                <a:cs typeface="Lucida Sans Unicode"/>
              </a:rPr>
              <a:t>tempus,</a:t>
            </a:r>
            <a:r>
              <a:rPr lang="nl-NL" sz="1180" spc="-110" dirty="0">
                <a:solidFill>
                  <a:srgbClr val="231F20"/>
                </a:solidFill>
                <a:latin typeface="Lucida Sans Unicode"/>
                <a:cs typeface="Lucida Sans Unicode"/>
              </a:rPr>
              <a:t> </a:t>
            </a:r>
            <a:r>
              <a:rPr lang="nl-NL" sz="1180" spc="-10" dirty="0">
                <a:solidFill>
                  <a:srgbClr val="231F20"/>
                </a:solidFill>
                <a:latin typeface="Lucida Sans Unicode"/>
                <a:cs typeface="Lucida Sans Unicode"/>
              </a:rPr>
              <a:t>auctor</a:t>
            </a:r>
            <a:r>
              <a:rPr lang="nl-NL" sz="1180" spc="-110" dirty="0">
                <a:solidFill>
                  <a:srgbClr val="231F20"/>
                </a:solidFill>
                <a:latin typeface="Lucida Sans Unicode"/>
                <a:cs typeface="Lucida Sans Unicode"/>
              </a:rPr>
              <a:t> </a:t>
            </a:r>
            <a:r>
              <a:rPr lang="nl-NL" sz="1180" spc="-25" dirty="0" err="1">
                <a:solidFill>
                  <a:srgbClr val="231F20"/>
                </a:solidFill>
                <a:latin typeface="Lucida Sans Unicode"/>
                <a:cs typeface="Lucida Sans Unicode"/>
              </a:rPr>
              <a:t>nec</a:t>
            </a:r>
            <a:r>
              <a:rPr lang="nl-NL" sz="1180" spc="-25" dirty="0">
                <a:solidFill>
                  <a:srgbClr val="231F20"/>
                </a:solidFill>
                <a:latin typeface="Lucida Sans Unicode"/>
                <a:cs typeface="Lucida Sans Unicode"/>
              </a:rPr>
              <a:t>,</a:t>
            </a:r>
            <a:r>
              <a:rPr lang="nl-NL" sz="1180" spc="-110" dirty="0">
                <a:solidFill>
                  <a:srgbClr val="231F20"/>
                </a:solidFill>
                <a:latin typeface="Lucida Sans Unicode"/>
                <a:cs typeface="Lucida Sans Unicode"/>
              </a:rPr>
              <a:t> </a:t>
            </a:r>
            <a:r>
              <a:rPr lang="nl-NL" sz="1180" spc="-10" dirty="0" err="1">
                <a:solidFill>
                  <a:srgbClr val="231F20"/>
                </a:solidFill>
                <a:latin typeface="Lucida Sans Unicode"/>
                <a:cs typeface="Lucida Sans Unicode"/>
              </a:rPr>
              <a:t>varius</a:t>
            </a:r>
            <a:r>
              <a:rPr lang="nl-NL" sz="1180" spc="-110" dirty="0">
                <a:solidFill>
                  <a:srgbClr val="231F20"/>
                </a:solidFill>
                <a:latin typeface="Lucida Sans Unicode"/>
                <a:cs typeface="Lucida Sans Unicode"/>
              </a:rPr>
              <a:t> </a:t>
            </a:r>
            <a:r>
              <a:rPr lang="nl-NL" sz="1180" spc="-10" dirty="0" err="1">
                <a:solidFill>
                  <a:srgbClr val="231F20"/>
                </a:solidFill>
                <a:latin typeface="Lucida Sans Unicode"/>
                <a:cs typeface="Lucida Sans Unicode"/>
              </a:rPr>
              <a:t>elit</a:t>
            </a:r>
            <a:r>
              <a:rPr lang="nl-NL" sz="1180" spc="-10" dirty="0">
                <a:solidFill>
                  <a:srgbClr val="231F20"/>
                </a:solidFill>
                <a:latin typeface="Lucida Sans Unicode"/>
                <a:cs typeface="Lucida Sans Unicode"/>
              </a:rPr>
              <a:t>.</a:t>
            </a:r>
            <a:endParaRPr lang="nl-NL" sz="1180" dirty="0">
              <a:latin typeface="Lucida Sans Unicode"/>
              <a:cs typeface="Lucida Sans Unicode"/>
            </a:endParaRPr>
          </a:p>
        </p:txBody>
      </p:sp>
      <p:sp>
        <p:nvSpPr>
          <p:cNvPr id="77" name="Text Placeholder 36">
            <a:extLst>
              <a:ext uri="{FF2B5EF4-FFF2-40B4-BE49-F238E27FC236}">
                <a16:creationId xmlns:a16="http://schemas.microsoft.com/office/drawing/2014/main" id="{91AE807F-7193-EFE7-6769-1E2E74B090D3}"/>
              </a:ext>
            </a:extLst>
          </p:cNvPr>
          <p:cNvSpPr>
            <a:spLocks noGrp="1"/>
          </p:cNvSpPr>
          <p:nvPr>
            <p:ph type="body" sz="quarter" idx="18" hasCustomPrompt="1"/>
          </p:nvPr>
        </p:nvSpPr>
        <p:spPr>
          <a:xfrm>
            <a:off x="515938" y="2601379"/>
            <a:ext cx="5400000" cy="209638"/>
          </a:xfrm>
        </p:spPr>
        <p:txBody>
          <a:bodyPr/>
          <a:lstStyle>
            <a:lvl1pPr>
              <a:defRPr b="1">
                <a:solidFill>
                  <a:schemeClr val="accent4"/>
                </a:solidFill>
              </a:defRPr>
            </a:lvl1pPr>
            <a:lvl2pPr>
              <a:spcBef>
                <a:spcPts val="0"/>
              </a:spcBef>
              <a:spcAft>
                <a:spcPts val="600"/>
              </a:spcAft>
              <a:defRPr/>
            </a:lvl2pPr>
            <a:lvl5pPr>
              <a:lnSpc>
                <a:spcPct val="100000"/>
              </a:lnSpc>
              <a:spcBef>
                <a:spcPts val="0"/>
              </a:spcBef>
              <a:defRPr/>
            </a:lvl5pPr>
          </a:lstStyle>
          <a:p>
            <a:pPr lvl="0"/>
            <a:r>
              <a:rPr lang="en-US" dirty="0"/>
              <a:t>Titel </a:t>
            </a:r>
            <a:r>
              <a:rPr lang="en-US" dirty="0" err="1"/>
              <a:t>onderwerp</a:t>
            </a:r>
            <a:r>
              <a:rPr lang="en-US" dirty="0"/>
              <a:t> 1</a:t>
            </a:r>
            <a:endParaRPr lang="nl-NL" dirty="0"/>
          </a:p>
        </p:txBody>
      </p:sp>
      <p:sp>
        <p:nvSpPr>
          <p:cNvPr id="78" name="Text Placeholder 36">
            <a:extLst>
              <a:ext uri="{FF2B5EF4-FFF2-40B4-BE49-F238E27FC236}">
                <a16:creationId xmlns:a16="http://schemas.microsoft.com/office/drawing/2014/main" id="{C0762826-1D3B-0861-1E1A-E7934F4B9E56}"/>
              </a:ext>
            </a:extLst>
          </p:cNvPr>
          <p:cNvSpPr>
            <a:spLocks noGrp="1"/>
          </p:cNvSpPr>
          <p:nvPr>
            <p:ph type="body" sz="quarter" idx="19" hasCustomPrompt="1"/>
          </p:nvPr>
        </p:nvSpPr>
        <p:spPr>
          <a:xfrm>
            <a:off x="515936" y="2863887"/>
            <a:ext cx="7200000" cy="175729"/>
          </a:xfrm>
        </p:spPr>
        <p:txBody>
          <a:bodyPr/>
          <a:lstStyle>
            <a:lvl1pPr>
              <a:defRPr sz="1200" b="0">
                <a:latin typeface="+mn-lt"/>
                <a:ea typeface="Kigelia" panose="020B0502040204020203" pitchFamily="34" charset="0"/>
                <a:cs typeface="Kigelia" panose="020B0502040204020203" pitchFamily="34" charset="0"/>
              </a:defRPr>
            </a:lvl1pPr>
            <a:lvl2pPr>
              <a:lnSpc>
                <a:spcPct val="100000"/>
              </a:lnSpc>
              <a:spcBef>
                <a:spcPts val="0"/>
              </a:spcBef>
              <a:spcAft>
                <a:spcPts val="0"/>
              </a:spcAft>
              <a:defRPr sz="100"/>
            </a:lvl2pPr>
            <a:lvl3pPr>
              <a:defRPr sz="3200"/>
            </a:lvl3pPr>
            <a:lvl4pPr>
              <a:defRPr sz="100"/>
            </a:lvl4pPr>
            <a:lvl5pPr>
              <a:defRPr sz="3200"/>
            </a:lvl5pPr>
            <a:lvl6pPr>
              <a:defRPr sz="100"/>
            </a:lvl6pPr>
            <a:lvl7pPr>
              <a:defRPr sz="3200"/>
            </a:lvl7pPr>
            <a:lvl8pPr>
              <a:defRPr sz="100"/>
            </a:lvl8pPr>
            <a:lvl9pPr>
              <a:defRPr sz="2120"/>
            </a:lvl9pPr>
          </a:lstStyle>
          <a:p>
            <a:pPr marL="12700" lvl="0">
              <a:lnSpc>
                <a:spcPct val="100000"/>
              </a:lnSpc>
              <a:spcBef>
                <a:spcPts val="605"/>
              </a:spcBef>
            </a:pPr>
            <a:r>
              <a:rPr lang="nl-NL" sz="1180" dirty="0" err="1">
                <a:solidFill>
                  <a:srgbClr val="231F20"/>
                </a:solidFill>
                <a:latin typeface="Lucida Sans Unicode"/>
                <a:cs typeface="Lucida Sans Unicode"/>
              </a:rPr>
              <a:t>Elementum</a:t>
            </a:r>
            <a:r>
              <a:rPr lang="nl-NL" sz="1180" spc="-110" dirty="0">
                <a:solidFill>
                  <a:srgbClr val="231F20"/>
                </a:solidFill>
                <a:latin typeface="Lucida Sans Unicode"/>
                <a:cs typeface="Lucida Sans Unicode"/>
              </a:rPr>
              <a:t> </a:t>
            </a:r>
            <a:r>
              <a:rPr lang="nl-NL" sz="1180" spc="-20" dirty="0" err="1">
                <a:solidFill>
                  <a:srgbClr val="231F20"/>
                </a:solidFill>
                <a:latin typeface="Lucida Sans Unicode"/>
                <a:cs typeface="Lucida Sans Unicode"/>
              </a:rPr>
              <a:t>scelerisque</a:t>
            </a:r>
            <a:r>
              <a:rPr lang="nl-NL" sz="1180" spc="-110" dirty="0">
                <a:solidFill>
                  <a:srgbClr val="231F20"/>
                </a:solidFill>
                <a:latin typeface="Lucida Sans Unicode"/>
                <a:cs typeface="Lucida Sans Unicode"/>
              </a:rPr>
              <a:t> </a:t>
            </a:r>
            <a:r>
              <a:rPr lang="nl-NL" sz="1180" dirty="0">
                <a:solidFill>
                  <a:srgbClr val="231F20"/>
                </a:solidFill>
                <a:latin typeface="Lucida Sans Unicode"/>
                <a:cs typeface="Lucida Sans Unicode"/>
              </a:rPr>
              <a:t>mi</a:t>
            </a:r>
            <a:r>
              <a:rPr lang="nl-NL" sz="1180" spc="-110" dirty="0">
                <a:solidFill>
                  <a:srgbClr val="231F20"/>
                </a:solidFill>
                <a:latin typeface="Lucida Sans Unicode"/>
                <a:cs typeface="Lucida Sans Unicode"/>
              </a:rPr>
              <a:t> </a:t>
            </a:r>
            <a:r>
              <a:rPr lang="nl-NL" sz="1180" spc="-25" dirty="0" err="1">
                <a:solidFill>
                  <a:srgbClr val="231F20"/>
                </a:solidFill>
                <a:latin typeface="Lucida Sans Unicode"/>
                <a:cs typeface="Lucida Sans Unicode"/>
              </a:rPr>
              <a:t>ligula</a:t>
            </a:r>
            <a:r>
              <a:rPr lang="nl-NL" sz="1180" spc="-110" dirty="0">
                <a:solidFill>
                  <a:srgbClr val="231F20"/>
                </a:solidFill>
                <a:latin typeface="Lucida Sans Unicode"/>
                <a:cs typeface="Lucida Sans Unicode"/>
              </a:rPr>
              <a:t> </a:t>
            </a:r>
            <a:r>
              <a:rPr lang="nl-NL" sz="1180" dirty="0" err="1">
                <a:solidFill>
                  <a:srgbClr val="231F20"/>
                </a:solidFill>
                <a:latin typeface="Lucida Sans Unicode"/>
                <a:cs typeface="Lucida Sans Unicode"/>
              </a:rPr>
              <a:t>nec</a:t>
            </a:r>
            <a:r>
              <a:rPr lang="nl-NL" sz="1180" spc="-105" dirty="0">
                <a:solidFill>
                  <a:srgbClr val="231F20"/>
                </a:solidFill>
                <a:latin typeface="Lucida Sans Unicode"/>
                <a:cs typeface="Lucida Sans Unicode"/>
              </a:rPr>
              <a:t> </a:t>
            </a:r>
            <a:r>
              <a:rPr lang="nl-NL" sz="1180" spc="-10" dirty="0" err="1">
                <a:solidFill>
                  <a:srgbClr val="231F20"/>
                </a:solidFill>
                <a:latin typeface="Lucida Sans Unicode"/>
                <a:cs typeface="Lucida Sans Unicode"/>
              </a:rPr>
              <a:t>erat</a:t>
            </a:r>
            <a:r>
              <a:rPr lang="nl-NL" sz="1180" spc="-10" dirty="0">
                <a:solidFill>
                  <a:srgbClr val="231F20"/>
                </a:solidFill>
                <a:latin typeface="Lucida Sans Unicode"/>
                <a:cs typeface="Lucida Sans Unicode"/>
              </a:rPr>
              <a:t>.</a:t>
            </a:r>
            <a:r>
              <a:rPr lang="nl-NL" sz="1180" spc="-110" dirty="0">
                <a:solidFill>
                  <a:srgbClr val="231F20"/>
                </a:solidFill>
                <a:latin typeface="Lucida Sans Unicode"/>
                <a:cs typeface="Lucida Sans Unicode"/>
              </a:rPr>
              <a:t> </a:t>
            </a:r>
            <a:r>
              <a:rPr lang="nl-NL" sz="1180" spc="-10" dirty="0" err="1">
                <a:solidFill>
                  <a:srgbClr val="231F20"/>
                </a:solidFill>
                <a:latin typeface="Lucida Sans Unicode"/>
                <a:cs typeface="Lucida Sans Unicode"/>
              </a:rPr>
              <a:t>Phasellus</a:t>
            </a:r>
            <a:r>
              <a:rPr lang="nl-NL" sz="1180" spc="-110" dirty="0">
                <a:solidFill>
                  <a:srgbClr val="231F20"/>
                </a:solidFill>
                <a:latin typeface="Lucida Sans Unicode"/>
                <a:cs typeface="Lucida Sans Unicode"/>
              </a:rPr>
              <a:t> </a:t>
            </a:r>
            <a:r>
              <a:rPr lang="nl-NL" sz="1180" spc="-25" dirty="0" err="1">
                <a:solidFill>
                  <a:srgbClr val="231F20"/>
                </a:solidFill>
                <a:latin typeface="Lucida Sans Unicode"/>
                <a:cs typeface="Lucida Sans Unicode"/>
              </a:rPr>
              <a:t>quis</a:t>
            </a:r>
            <a:r>
              <a:rPr lang="nl-NL" sz="1180" spc="-110" dirty="0">
                <a:solidFill>
                  <a:srgbClr val="231F20"/>
                </a:solidFill>
                <a:latin typeface="Lucida Sans Unicode"/>
                <a:cs typeface="Lucida Sans Unicode"/>
              </a:rPr>
              <a:t> </a:t>
            </a:r>
            <a:r>
              <a:rPr lang="nl-NL" sz="1180" dirty="0">
                <a:solidFill>
                  <a:srgbClr val="231F20"/>
                </a:solidFill>
                <a:latin typeface="Lucida Sans Unicode"/>
                <a:cs typeface="Lucida Sans Unicode"/>
              </a:rPr>
              <a:t>magna</a:t>
            </a:r>
            <a:r>
              <a:rPr lang="nl-NL" sz="1180" spc="-105" dirty="0">
                <a:solidFill>
                  <a:srgbClr val="231F20"/>
                </a:solidFill>
                <a:latin typeface="Lucida Sans Unicode"/>
                <a:cs typeface="Lucida Sans Unicode"/>
              </a:rPr>
              <a:t> </a:t>
            </a:r>
            <a:r>
              <a:rPr lang="nl-NL" sz="1180" spc="-25" dirty="0">
                <a:solidFill>
                  <a:srgbClr val="231F20"/>
                </a:solidFill>
                <a:latin typeface="Lucida Sans Unicode"/>
                <a:cs typeface="Lucida Sans Unicode"/>
              </a:rPr>
              <a:t>tempus,</a:t>
            </a:r>
            <a:r>
              <a:rPr lang="nl-NL" sz="1180" spc="-110" dirty="0">
                <a:solidFill>
                  <a:srgbClr val="231F20"/>
                </a:solidFill>
                <a:latin typeface="Lucida Sans Unicode"/>
                <a:cs typeface="Lucida Sans Unicode"/>
              </a:rPr>
              <a:t> </a:t>
            </a:r>
            <a:r>
              <a:rPr lang="nl-NL" sz="1180" spc="-10" dirty="0">
                <a:solidFill>
                  <a:srgbClr val="231F20"/>
                </a:solidFill>
                <a:latin typeface="Lucida Sans Unicode"/>
                <a:cs typeface="Lucida Sans Unicode"/>
              </a:rPr>
              <a:t>auctor</a:t>
            </a:r>
            <a:r>
              <a:rPr lang="nl-NL" sz="1180" spc="-110" dirty="0">
                <a:solidFill>
                  <a:srgbClr val="231F20"/>
                </a:solidFill>
                <a:latin typeface="Lucida Sans Unicode"/>
                <a:cs typeface="Lucida Sans Unicode"/>
              </a:rPr>
              <a:t> </a:t>
            </a:r>
            <a:r>
              <a:rPr lang="nl-NL" sz="1180" spc="-25" dirty="0" err="1">
                <a:solidFill>
                  <a:srgbClr val="231F20"/>
                </a:solidFill>
                <a:latin typeface="Lucida Sans Unicode"/>
                <a:cs typeface="Lucida Sans Unicode"/>
              </a:rPr>
              <a:t>nec</a:t>
            </a:r>
            <a:r>
              <a:rPr lang="nl-NL" sz="1180" spc="-25" dirty="0">
                <a:solidFill>
                  <a:srgbClr val="231F20"/>
                </a:solidFill>
                <a:latin typeface="Lucida Sans Unicode"/>
                <a:cs typeface="Lucida Sans Unicode"/>
              </a:rPr>
              <a:t>,</a:t>
            </a:r>
            <a:r>
              <a:rPr lang="nl-NL" sz="1180" spc="-110" dirty="0">
                <a:solidFill>
                  <a:srgbClr val="231F20"/>
                </a:solidFill>
                <a:latin typeface="Lucida Sans Unicode"/>
                <a:cs typeface="Lucida Sans Unicode"/>
              </a:rPr>
              <a:t> </a:t>
            </a:r>
            <a:r>
              <a:rPr lang="nl-NL" sz="1180" spc="-10" dirty="0" err="1">
                <a:solidFill>
                  <a:srgbClr val="231F20"/>
                </a:solidFill>
                <a:latin typeface="Lucida Sans Unicode"/>
                <a:cs typeface="Lucida Sans Unicode"/>
              </a:rPr>
              <a:t>varius</a:t>
            </a:r>
            <a:r>
              <a:rPr lang="nl-NL" sz="1180" spc="-110" dirty="0">
                <a:solidFill>
                  <a:srgbClr val="231F20"/>
                </a:solidFill>
                <a:latin typeface="Lucida Sans Unicode"/>
                <a:cs typeface="Lucida Sans Unicode"/>
              </a:rPr>
              <a:t> </a:t>
            </a:r>
            <a:r>
              <a:rPr lang="nl-NL" sz="1180" spc="-10" dirty="0" err="1">
                <a:solidFill>
                  <a:srgbClr val="231F20"/>
                </a:solidFill>
                <a:latin typeface="Lucida Sans Unicode"/>
                <a:cs typeface="Lucida Sans Unicode"/>
              </a:rPr>
              <a:t>elit</a:t>
            </a:r>
            <a:r>
              <a:rPr lang="nl-NL" sz="1180" spc="-10" dirty="0">
                <a:solidFill>
                  <a:srgbClr val="231F20"/>
                </a:solidFill>
                <a:latin typeface="Lucida Sans Unicode"/>
                <a:cs typeface="Lucida Sans Unicode"/>
              </a:rPr>
              <a:t>.</a:t>
            </a:r>
            <a:endParaRPr lang="nl-NL" sz="1180" dirty="0">
              <a:latin typeface="Lucida Sans Unicode"/>
              <a:cs typeface="Lucida Sans Unicode"/>
            </a:endParaRPr>
          </a:p>
        </p:txBody>
      </p:sp>
      <p:sp>
        <p:nvSpPr>
          <p:cNvPr id="80" name="Text Placeholder 36">
            <a:extLst>
              <a:ext uri="{FF2B5EF4-FFF2-40B4-BE49-F238E27FC236}">
                <a16:creationId xmlns:a16="http://schemas.microsoft.com/office/drawing/2014/main" id="{F3DE5D15-0DF4-3DE7-D2BE-E66EC6B55176}"/>
              </a:ext>
            </a:extLst>
          </p:cNvPr>
          <p:cNvSpPr>
            <a:spLocks noGrp="1"/>
          </p:cNvSpPr>
          <p:nvPr>
            <p:ph type="body" sz="quarter" idx="21" hasCustomPrompt="1"/>
          </p:nvPr>
        </p:nvSpPr>
        <p:spPr>
          <a:xfrm>
            <a:off x="515938" y="3306229"/>
            <a:ext cx="5400000" cy="209638"/>
          </a:xfrm>
        </p:spPr>
        <p:txBody>
          <a:bodyPr/>
          <a:lstStyle>
            <a:lvl1pPr>
              <a:defRPr b="1">
                <a:solidFill>
                  <a:schemeClr val="accent4"/>
                </a:solidFill>
              </a:defRPr>
            </a:lvl1pPr>
            <a:lvl2pPr>
              <a:spcBef>
                <a:spcPts val="0"/>
              </a:spcBef>
              <a:spcAft>
                <a:spcPts val="600"/>
              </a:spcAft>
              <a:defRPr/>
            </a:lvl2pPr>
            <a:lvl5pPr>
              <a:lnSpc>
                <a:spcPct val="100000"/>
              </a:lnSpc>
              <a:spcBef>
                <a:spcPts val="0"/>
              </a:spcBef>
              <a:defRPr/>
            </a:lvl5pPr>
          </a:lstStyle>
          <a:p>
            <a:pPr lvl="0"/>
            <a:r>
              <a:rPr lang="en-US" dirty="0"/>
              <a:t>Titel </a:t>
            </a:r>
            <a:r>
              <a:rPr lang="en-US" dirty="0" err="1"/>
              <a:t>onderwerp</a:t>
            </a:r>
            <a:r>
              <a:rPr lang="en-US" dirty="0"/>
              <a:t> 1</a:t>
            </a:r>
            <a:endParaRPr lang="nl-NL" dirty="0"/>
          </a:p>
        </p:txBody>
      </p:sp>
      <p:sp>
        <p:nvSpPr>
          <p:cNvPr id="81" name="Text Placeholder 36">
            <a:extLst>
              <a:ext uri="{FF2B5EF4-FFF2-40B4-BE49-F238E27FC236}">
                <a16:creationId xmlns:a16="http://schemas.microsoft.com/office/drawing/2014/main" id="{5558CE49-9E64-49F4-B0BA-D2B7C439DBDD}"/>
              </a:ext>
            </a:extLst>
          </p:cNvPr>
          <p:cNvSpPr>
            <a:spLocks noGrp="1"/>
          </p:cNvSpPr>
          <p:nvPr>
            <p:ph type="body" sz="quarter" idx="22" hasCustomPrompt="1"/>
          </p:nvPr>
        </p:nvSpPr>
        <p:spPr>
          <a:xfrm>
            <a:off x="515936" y="3568737"/>
            <a:ext cx="7200000" cy="175729"/>
          </a:xfrm>
        </p:spPr>
        <p:txBody>
          <a:bodyPr/>
          <a:lstStyle>
            <a:lvl1pPr>
              <a:defRPr sz="1200" b="0">
                <a:latin typeface="+mn-lt"/>
                <a:ea typeface="Kigelia" panose="020B0502040204020203" pitchFamily="34" charset="0"/>
                <a:cs typeface="Kigelia" panose="020B0502040204020203" pitchFamily="34" charset="0"/>
              </a:defRPr>
            </a:lvl1pPr>
            <a:lvl2pPr>
              <a:lnSpc>
                <a:spcPct val="100000"/>
              </a:lnSpc>
              <a:spcBef>
                <a:spcPts val="0"/>
              </a:spcBef>
              <a:spcAft>
                <a:spcPts val="0"/>
              </a:spcAft>
              <a:defRPr sz="100"/>
            </a:lvl2pPr>
            <a:lvl3pPr>
              <a:defRPr sz="3200"/>
            </a:lvl3pPr>
            <a:lvl4pPr>
              <a:defRPr sz="100"/>
            </a:lvl4pPr>
            <a:lvl5pPr>
              <a:defRPr sz="3200"/>
            </a:lvl5pPr>
            <a:lvl6pPr>
              <a:defRPr sz="100"/>
            </a:lvl6pPr>
            <a:lvl7pPr>
              <a:defRPr sz="3200"/>
            </a:lvl7pPr>
            <a:lvl8pPr>
              <a:defRPr sz="100"/>
            </a:lvl8pPr>
            <a:lvl9pPr>
              <a:defRPr sz="2120"/>
            </a:lvl9pPr>
          </a:lstStyle>
          <a:p>
            <a:pPr marL="12700" lvl="0">
              <a:lnSpc>
                <a:spcPct val="100000"/>
              </a:lnSpc>
              <a:spcBef>
                <a:spcPts val="605"/>
              </a:spcBef>
            </a:pPr>
            <a:r>
              <a:rPr lang="nl-NL" sz="1180" dirty="0" err="1">
                <a:solidFill>
                  <a:srgbClr val="231F20"/>
                </a:solidFill>
                <a:latin typeface="Lucida Sans Unicode"/>
                <a:cs typeface="Lucida Sans Unicode"/>
              </a:rPr>
              <a:t>Elementum</a:t>
            </a:r>
            <a:r>
              <a:rPr lang="nl-NL" sz="1180" spc="-110" dirty="0">
                <a:solidFill>
                  <a:srgbClr val="231F20"/>
                </a:solidFill>
                <a:latin typeface="Lucida Sans Unicode"/>
                <a:cs typeface="Lucida Sans Unicode"/>
              </a:rPr>
              <a:t> </a:t>
            </a:r>
            <a:r>
              <a:rPr lang="nl-NL" sz="1180" spc="-20" dirty="0" err="1">
                <a:solidFill>
                  <a:srgbClr val="231F20"/>
                </a:solidFill>
                <a:latin typeface="Lucida Sans Unicode"/>
                <a:cs typeface="Lucida Sans Unicode"/>
              </a:rPr>
              <a:t>scelerisque</a:t>
            </a:r>
            <a:r>
              <a:rPr lang="nl-NL" sz="1180" spc="-110" dirty="0">
                <a:solidFill>
                  <a:srgbClr val="231F20"/>
                </a:solidFill>
                <a:latin typeface="Lucida Sans Unicode"/>
                <a:cs typeface="Lucida Sans Unicode"/>
              </a:rPr>
              <a:t> </a:t>
            </a:r>
            <a:r>
              <a:rPr lang="nl-NL" sz="1180" dirty="0">
                <a:solidFill>
                  <a:srgbClr val="231F20"/>
                </a:solidFill>
                <a:latin typeface="Lucida Sans Unicode"/>
                <a:cs typeface="Lucida Sans Unicode"/>
              </a:rPr>
              <a:t>mi</a:t>
            </a:r>
            <a:r>
              <a:rPr lang="nl-NL" sz="1180" spc="-110" dirty="0">
                <a:solidFill>
                  <a:srgbClr val="231F20"/>
                </a:solidFill>
                <a:latin typeface="Lucida Sans Unicode"/>
                <a:cs typeface="Lucida Sans Unicode"/>
              </a:rPr>
              <a:t> </a:t>
            </a:r>
            <a:r>
              <a:rPr lang="nl-NL" sz="1180" spc="-25" dirty="0" err="1">
                <a:solidFill>
                  <a:srgbClr val="231F20"/>
                </a:solidFill>
                <a:latin typeface="Lucida Sans Unicode"/>
                <a:cs typeface="Lucida Sans Unicode"/>
              </a:rPr>
              <a:t>ligula</a:t>
            </a:r>
            <a:r>
              <a:rPr lang="nl-NL" sz="1180" spc="-110" dirty="0">
                <a:solidFill>
                  <a:srgbClr val="231F20"/>
                </a:solidFill>
                <a:latin typeface="Lucida Sans Unicode"/>
                <a:cs typeface="Lucida Sans Unicode"/>
              </a:rPr>
              <a:t> </a:t>
            </a:r>
            <a:r>
              <a:rPr lang="nl-NL" sz="1180" dirty="0" err="1">
                <a:solidFill>
                  <a:srgbClr val="231F20"/>
                </a:solidFill>
                <a:latin typeface="Lucida Sans Unicode"/>
                <a:cs typeface="Lucida Sans Unicode"/>
              </a:rPr>
              <a:t>nec</a:t>
            </a:r>
            <a:r>
              <a:rPr lang="nl-NL" sz="1180" spc="-105" dirty="0">
                <a:solidFill>
                  <a:srgbClr val="231F20"/>
                </a:solidFill>
                <a:latin typeface="Lucida Sans Unicode"/>
                <a:cs typeface="Lucida Sans Unicode"/>
              </a:rPr>
              <a:t> </a:t>
            </a:r>
            <a:r>
              <a:rPr lang="nl-NL" sz="1180" spc="-10" dirty="0" err="1">
                <a:solidFill>
                  <a:srgbClr val="231F20"/>
                </a:solidFill>
                <a:latin typeface="Lucida Sans Unicode"/>
                <a:cs typeface="Lucida Sans Unicode"/>
              </a:rPr>
              <a:t>erat</a:t>
            </a:r>
            <a:r>
              <a:rPr lang="nl-NL" sz="1180" spc="-10" dirty="0">
                <a:solidFill>
                  <a:srgbClr val="231F20"/>
                </a:solidFill>
                <a:latin typeface="Lucida Sans Unicode"/>
                <a:cs typeface="Lucida Sans Unicode"/>
              </a:rPr>
              <a:t>.</a:t>
            </a:r>
            <a:r>
              <a:rPr lang="nl-NL" sz="1180" spc="-110" dirty="0">
                <a:solidFill>
                  <a:srgbClr val="231F20"/>
                </a:solidFill>
                <a:latin typeface="Lucida Sans Unicode"/>
                <a:cs typeface="Lucida Sans Unicode"/>
              </a:rPr>
              <a:t> </a:t>
            </a:r>
            <a:r>
              <a:rPr lang="nl-NL" sz="1180" spc="-10" dirty="0" err="1">
                <a:solidFill>
                  <a:srgbClr val="231F20"/>
                </a:solidFill>
                <a:latin typeface="Lucida Sans Unicode"/>
                <a:cs typeface="Lucida Sans Unicode"/>
              </a:rPr>
              <a:t>Phasellus</a:t>
            </a:r>
            <a:r>
              <a:rPr lang="nl-NL" sz="1180" spc="-110" dirty="0">
                <a:solidFill>
                  <a:srgbClr val="231F20"/>
                </a:solidFill>
                <a:latin typeface="Lucida Sans Unicode"/>
                <a:cs typeface="Lucida Sans Unicode"/>
              </a:rPr>
              <a:t> </a:t>
            </a:r>
            <a:r>
              <a:rPr lang="nl-NL" sz="1180" spc="-25" dirty="0" err="1">
                <a:solidFill>
                  <a:srgbClr val="231F20"/>
                </a:solidFill>
                <a:latin typeface="Lucida Sans Unicode"/>
                <a:cs typeface="Lucida Sans Unicode"/>
              </a:rPr>
              <a:t>quis</a:t>
            </a:r>
            <a:r>
              <a:rPr lang="nl-NL" sz="1180" spc="-110" dirty="0">
                <a:solidFill>
                  <a:srgbClr val="231F20"/>
                </a:solidFill>
                <a:latin typeface="Lucida Sans Unicode"/>
                <a:cs typeface="Lucida Sans Unicode"/>
              </a:rPr>
              <a:t> </a:t>
            </a:r>
            <a:r>
              <a:rPr lang="nl-NL" sz="1180" dirty="0">
                <a:solidFill>
                  <a:srgbClr val="231F20"/>
                </a:solidFill>
                <a:latin typeface="Lucida Sans Unicode"/>
                <a:cs typeface="Lucida Sans Unicode"/>
              </a:rPr>
              <a:t>magna</a:t>
            </a:r>
            <a:r>
              <a:rPr lang="nl-NL" sz="1180" spc="-105" dirty="0">
                <a:solidFill>
                  <a:srgbClr val="231F20"/>
                </a:solidFill>
                <a:latin typeface="Lucida Sans Unicode"/>
                <a:cs typeface="Lucida Sans Unicode"/>
              </a:rPr>
              <a:t> </a:t>
            </a:r>
            <a:r>
              <a:rPr lang="nl-NL" sz="1180" spc="-25" dirty="0">
                <a:solidFill>
                  <a:srgbClr val="231F20"/>
                </a:solidFill>
                <a:latin typeface="Lucida Sans Unicode"/>
                <a:cs typeface="Lucida Sans Unicode"/>
              </a:rPr>
              <a:t>tempus,</a:t>
            </a:r>
            <a:r>
              <a:rPr lang="nl-NL" sz="1180" spc="-110" dirty="0">
                <a:solidFill>
                  <a:srgbClr val="231F20"/>
                </a:solidFill>
                <a:latin typeface="Lucida Sans Unicode"/>
                <a:cs typeface="Lucida Sans Unicode"/>
              </a:rPr>
              <a:t> </a:t>
            </a:r>
            <a:r>
              <a:rPr lang="nl-NL" sz="1180" spc="-10" dirty="0">
                <a:solidFill>
                  <a:srgbClr val="231F20"/>
                </a:solidFill>
                <a:latin typeface="Lucida Sans Unicode"/>
                <a:cs typeface="Lucida Sans Unicode"/>
              </a:rPr>
              <a:t>auctor</a:t>
            </a:r>
            <a:r>
              <a:rPr lang="nl-NL" sz="1180" spc="-110" dirty="0">
                <a:solidFill>
                  <a:srgbClr val="231F20"/>
                </a:solidFill>
                <a:latin typeface="Lucida Sans Unicode"/>
                <a:cs typeface="Lucida Sans Unicode"/>
              </a:rPr>
              <a:t> </a:t>
            </a:r>
            <a:r>
              <a:rPr lang="nl-NL" sz="1180" spc="-25" dirty="0" err="1">
                <a:solidFill>
                  <a:srgbClr val="231F20"/>
                </a:solidFill>
                <a:latin typeface="Lucida Sans Unicode"/>
                <a:cs typeface="Lucida Sans Unicode"/>
              </a:rPr>
              <a:t>nec</a:t>
            </a:r>
            <a:r>
              <a:rPr lang="nl-NL" sz="1180" spc="-25" dirty="0">
                <a:solidFill>
                  <a:srgbClr val="231F20"/>
                </a:solidFill>
                <a:latin typeface="Lucida Sans Unicode"/>
                <a:cs typeface="Lucida Sans Unicode"/>
              </a:rPr>
              <a:t>,</a:t>
            </a:r>
            <a:r>
              <a:rPr lang="nl-NL" sz="1180" spc="-110" dirty="0">
                <a:solidFill>
                  <a:srgbClr val="231F20"/>
                </a:solidFill>
                <a:latin typeface="Lucida Sans Unicode"/>
                <a:cs typeface="Lucida Sans Unicode"/>
              </a:rPr>
              <a:t> </a:t>
            </a:r>
            <a:r>
              <a:rPr lang="nl-NL" sz="1180" spc="-10" dirty="0" err="1">
                <a:solidFill>
                  <a:srgbClr val="231F20"/>
                </a:solidFill>
                <a:latin typeface="Lucida Sans Unicode"/>
                <a:cs typeface="Lucida Sans Unicode"/>
              </a:rPr>
              <a:t>varius</a:t>
            </a:r>
            <a:r>
              <a:rPr lang="nl-NL" sz="1180" spc="-110" dirty="0">
                <a:solidFill>
                  <a:srgbClr val="231F20"/>
                </a:solidFill>
                <a:latin typeface="Lucida Sans Unicode"/>
                <a:cs typeface="Lucida Sans Unicode"/>
              </a:rPr>
              <a:t> </a:t>
            </a:r>
            <a:r>
              <a:rPr lang="nl-NL" sz="1180" spc="-10" dirty="0" err="1">
                <a:solidFill>
                  <a:srgbClr val="231F20"/>
                </a:solidFill>
                <a:latin typeface="Lucida Sans Unicode"/>
                <a:cs typeface="Lucida Sans Unicode"/>
              </a:rPr>
              <a:t>elit</a:t>
            </a:r>
            <a:r>
              <a:rPr lang="nl-NL" sz="1180" spc="-10" dirty="0">
                <a:solidFill>
                  <a:srgbClr val="231F20"/>
                </a:solidFill>
                <a:latin typeface="Lucida Sans Unicode"/>
                <a:cs typeface="Lucida Sans Unicode"/>
              </a:rPr>
              <a:t>.</a:t>
            </a:r>
            <a:endParaRPr lang="nl-NL" sz="1180" dirty="0">
              <a:latin typeface="Lucida Sans Unicode"/>
              <a:cs typeface="Lucida Sans Unicode"/>
            </a:endParaRPr>
          </a:p>
        </p:txBody>
      </p:sp>
      <p:sp>
        <p:nvSpPr>
          <p:cNvPr id="83" name="Text Placeholder 36">
            <a:extLst>
              <a:ext uri="{FF2B5EF4-FFF2-40B4-BE49-F238E27FC236}">
                <a16:creationId xmlns:a16="http://schemas.microsoft.com/office/drawing/2014/main" id="{17E4F46B-2224-A0A4-0AFE-4AC9D7EB5A12}"/>
              </a:ext>
            </a:extLst>
          </p:cNvPr>
          <p:cNvSpPr>
            <a:spLocks noGrp="1"/>
          </p:cNvSpPr>
          <p:nvPr>
            <p:ph type="body" sz="quarter" idx="24" hasCustomPrompt="1"/>
          </p:nvPr>
        </p:nvSpPr>
        <p:spPr>
          <a:xfrm>
            <a:off x="515938" y="3971074"/>
            <a:ext cx="5400000" cy="209638"/>
          </a:xfrm>
        </p:spPr>
        <p:txBody>
          <a:bodyPr/>
          <a:lstStyle>
            <a:lvl1pPr>
              <a:defRPr b="1">
                <a:solidFill>
                  <a:schemeClr val="accent4"/>
                </a:solidFill>
              </a:defRPr>
            </a:lvl1pPr>
            <a:lvl2pPr>
              <a:spcBef>
                <a:spcPts val="0"/>
              </a:spcBef>
              <a:spcAft>
                <a:spcPts val="600"/>
              </a:spcAft>
              <a:defRPr/>
            </a:lvl2pPr>
            <a:lvl5pPr>
              <a:lnSpc>
                <a:spcPct val="100000"/>
              </a:lnSpc>
              <a:spcBef>
                <a:spcPts val="0"/>
              </a:spcBef>
              <a:defRPr/>
            </a:lvl5pPr>
          </a:lstStyle>
          <a:p>
            <a:pPr lvl="0"/>
            <a:r>
              <a:rPr lang="en-US" dirty="0"/>
              <a:t>Titel </a:t>
            </a:r>
            <a:r>
              <a:rPr lang="en-US" dirty="0" err="1"/>
              <a:t>onderwerp</a:t>
            </a:r>
            <a:r>
              <a:rPr lang="en-US" dirty="0"/>
              <a:t> 1</a:t>
            </a:r>
            <a:endParaRPr lang="nl-NL" dirty="0"/>
          </a:p>
        </p:txBody>
      </p:sp>
      <p:sp>
        <p:nvSpPr>
          <p:cNvPr id="84" name="Text Placeholder 36">
            <a:extLst>
              <a:ext uri="{FF2B5EF4-FFF2-40B4-BE49-F238E27FC236}">
                <a16:creationId xmlns:a16="http://schemas.microsoft.com/office/drawing/2014/main" id="{626D0B5A-3503-D6CC-3E0F-B1E9998E1E8F}"/>
              </a:ext>
            </a:extLst>
          </p:cNvPr>
          <p:cNvSpPr>
            <a:spLocks noGrp="1"/>
          </p:cNvSpPr>
          <p:nvPr>
            <p:ph type="body" sz="quarter" idx="25" hasCustomPrompt="1"/>
          </p:nvPr>
        </p:nvSpPr>
        <p:spPr>
          <a:xfrm>
            <a:off x="515936" y="4233582"/>
            <a:ext cx="7200000" cy="175729"/>
          </a:xfrm>
        </p:spPr>
        <p:txBody>
          <a:bodyPr/>
          <a:lstStyle>
            <a:lvl1pPr>
              <a:defRPr sz="1200" b="0">
                <a:latin typeface="+mn-lt"/>
                <a:ea typeface="Kigelia" panose="020B0502040204020203" pitchFamily="34" charset="0"/>
                <a:cs typeface="Kigelia" panose="020B0502040204020203" pitchFamily="34" charset="0"/>
              </a:defRPr>
            </a:lvl1pPr>
            <a:lvl2pPr>
              <a:lnSpc>
                <a:spcPct val="100000"/>
              </a:lnSpc>
              <a:spcBef>
                <a:spcPts val="0"/>
              </a:spcBef>
              <a:spcAft>
                <a:spcPts val="0"/>
              </a:spcAft>
              <a:defRPr sz="100"/>
            </a:lvl2pPr>
            <a:lvl3pPr>
              <a:defRPr sz="3200"/>
            </a:lvl3pPr>
            <a:lvl4pPr>
              <a:defRPr sz="100"/>
            </a:lvl4pPr>
            <a:lvl5pPr>
              <a:defRPr sz="3200"/>
            </a:lvl5pPr>
            <a:lvl6pPr>
              <a:defRPr sz="100"/>
            </a:lvl6pPr>
            <a:lvl7pPr>
              <a:defRPr sz="3200"/>
            </a:lvl7pPr>
            <a:lvl8pPr>
              <a:defRPr sz="100"/>
            </a:lvl8pPr>
            <a:lvl9pPr>
              <a:defRPr sz="2120"/>
            </a:lvl9pPr>
          </a:lstStyle>
          <a:p>
            <a:pPr marL="12700" lvl="0">
              <a:lnSpc>
                <a:spcPct val="100000"/>
              </a:lnSpc>
              <a:spcBef>
                <a:spcPts val="605"/>
              </a:spcBef>
            </a:pPr>
            <a:r>
              <a:rPr lang="nl-NL" sz="1180" dirty="0" err="1">
                <a:solidFill>
                  <a:srgbClr val="231F20"/>
                </a:solidFill>
                <a:latin typeface="Lucida Sans Unicode"/>
                <a:cs typeface="Lucida Sans Unicode"/>
              </a:rPr>
              <a:t>Elementum</a:t>
            </a:r>
            <a:r>
              <a:rPr lang="nl-NL" sz="1180" spc="-110" dirty="0">
                <a:solidFill>
                  <a:srgbClr val="231F20"/>
                </a:solidFill>
                <a:latin typeface="Lucida Sans Unicode"/>
                <a:cs typeface="Lucida Sans Unicode"/>
              </a:rPr>
              <a:t> </a:t>
            </a:r>
            <a:r>
              <a:rPr lang="nl-NL" sz="1180" spc="-20" dirty="0" err="1">
                <a:solidFill>
                  <a:srgbClr val="231F20"/>
                </a:solidFill>
                <a:latin typeface="Lucida Sans Unicode"/>
                <a:cs typeface="Lucida Sans Unicode"/>
              </a:rPr>
              <a:t>scelerisque</a:t>
            </a:r>
            <a:r>
              <a:rPr lang="nl-NL" sz="1180" spc="-110" dirty="0">
                <a:solidFill>
                  <a:srgbClr val="231F20"/>
                </a:solidFill>
                <a:latin typeface="Lucida Sans Unicode"/>
                <a:cs typeface="Lucida Sans Unicode"/>
              </a:rPr>
              <a:t> </a:t>
            </a:r>
            <a:r>
              <a:rPr lang="nl-NL" sz="1180" dirty="0">
                <a:solidFill>
                  <a:srgbClr val="231F20"/>
                </a:solidFill>
                <a:latin typeface="Lucida Sans Unicode"/>
                <a:cs typeface="Lucida Sans Unicode"/>
              </a:rPr>
              <a:t>mi</a:t>
            </a:r>
            <a:r>
              <a:rPr lang="nl-NL" sz="1180" spc="-110" dirty="0">
                <a:solidFill>
                  <a:srgbClr val="231F20"/>
                </a:solidFill>
                <a:latin typeface="Lucida Sans Unicode"/>
                <a:cs typeface="Lucida Sans Unicode"/>
              </a:rPr>
              <a:t> </a:t>
            </a:r>
            <a:r>
              <a:rPr lang="nl-NL" sz="1180" spc="-25" dirty="0" err="1">
                <a:solidFill>
                  <a:srgbClr val="231F20"/>
                </a:solidFill>
                <a:latin typeface="Lucida Sans Unicode"/>
                <a:cs typeface="Lucida Sans Unicode"/>
              </a:rPr>
              <a:t>ligula</a:t>
            </a:r>
            <a:r>
              <a:rPr lang="nl-NL" sz="1180" spc="-110" dirty="0">
                <a:solidFill>
                  <a:srgbClr val="231F20"/>
                </a:solidFill>
                <a:latin typeface="Lucida Sans Unicode"/>
                <a:cs typeface="Lucida Sans Unicode"/>
              </a:rPr>
              <a:t> </a:t>
            </a:r>
            <a:r>
              <a:rPr lang="nl-NL" sz="1180" dirty="0" err="1">
                <a:solidFill>
                  <a:srgbClr val="231F20"/>
                </a:solidFill>
                <a:latin typeface="Lucida Sans Unicode"/>
                <a:cs typeface="Lucida Sans Unicode"/>
              </a:rPr>
              <a:t>nec</a:t>
            </a:r>
            <a:r>
              <a:rPr lang="nl-NL" sz="1180" spc="-105" dirty="0">
                <a:solidFill>
                  <a:srgbClr val="231F20"/>
                </a:solidFill>
                <a:latin typeface="Lucida Sans Unicode"/>
                <a:cs typeface="Lucida Sans Unicode"/>
              </a:rPr>
              <a:t> </a:t>
            </a:r>
            <a:r>
              <a:rPr lang="nl-NL" sz="1180" spc="-10" dirty="0" err="1">
                <a:solidFill>
                  <a:srgbClr val="231F20"/>
                </a:solidFill>
                <a:latin typeface="Lucida Sans Unicode"/>
                <a:cs typeface="Lucida Sans Unicode"/>
              </a:rPr>
              <a:t>erat</a:t>
            </a:r>
            <a:r>
              <a:rPr lang="nl-NL" sz="1180" spc="-10" dirty="0">
                <a:solidFill>
                  <a:srgbClr val="231F20"/>
                </a:solidFill>
                <a:latin typeface="Lucida Sans Unicode"/>
                <a:cs typeface="Lucida Sans Unicode"/>
              </a:rPr>
              <a:t>.</a:t>
            </a:r>
            <a:r>
              <a:rPr lang="nl-NL" sz="1180" spc="-110" dirty="0">
                <a:solidFill>
                  <a:srgbClr val="231F20"/>
                </a:solidFill>
                <a:latin typeface="Lucida Sans Unicode"/>
                <a:cs typeface="Lucida Sans Unicode"/>
              </a:rPr>
              <a:t> </a:t>
            </a:r>
            <a:r>
              <a:rPr lang="nl-NL" sz="1180" spc="-10" dirty="0" err="1">
                <a:solidFill>
                  <a:srgbClr val="231F20"/>
                </a:solidFill>
                <a:latin typeface="Lucida Sans Unicode"/>
                <a:cs typeface="Lucida Sans Unicode"/>
              </a:rPr>
              <a:t>Phasellus</a:t>
            </a:r>
            <a:r>
              <a:rPr lang="nl-NL" sz="1180" spc="-110" dirty="0">
                <a:solidFill>
                  <a:srgbClr val="231F20"/>
                </a:solidFill>
                <a:latin typeface="Lucida Sans Unicode"/>
                <a:cs typeface="Lucida Sans Unicode"/>
              </a:rPr>
              <a:t> </a:t>
            </a:r>
            <a:r>
              <a:rPr lang="nl-NL" sz="1180" spc="-25" dirty="0" err="1">
                <a:solidFill>
                  <a:srgbClr val="231F20"/>
                </a:solidFill>
                <a:latin typeface="Lucida Sans Unicode"/>
                <a:cs typeface="Lucida Sans Unicode"/>
              </a:rPr>
              <a:t>quis</a:t>
            </a:r>
            <a:r>
              <a:rPr lang="nl-NL" sz="1180" spc="-110" dirty="0">
                <a:solidFill>
                  <a:srgbClr val="231F20"/>
                </a:solidFill>
                <a:latin typeface="Lucida Sans Unicode"/>
                <a:cs typeface="Lucida Sans Unicode"/>
              </a:rPr>
              <a:t> </a:t>
            </a:r>
            <a:r>
              <a:rPr lang="nl-NL" sz="1180" dirty="0">
                <a:solidFill>
                  <a:srgbClr val="231F20"/>
                </a:solidFill>
                <a:latin typeface="Lucida Sans Unicode"/>
                <a:cs typeface="Lucida Sans Unicode"/>
              </a:rPr>
              <a:t>magna</a:t>
            </a:r>
            <a:r>
              <a:rPr lang="nl-NL" sz="1180" spc="-105" dirty="0">
                <a:solidFill>
                  <a:srgbClr val="231F20"/>
                </a:solidFill>
                <a:latin typeface="Lucida Sans Unicode"/>
                <a:cs typeface="Lucida Sans Unicode"/>
              </a:rPr>
              <a:t> </a:t>
            </a:r>
            <a:r>
              <a:rPr lang="nl-NL" sz="1180" spc="-25" dirty="0">
                <a:solidFill>
                  <a:srgbClr val="231F20"/>
                </a:solidFill>
                <a:latin typeface="Lucida Sans Unicode"/>
                <a:cs typeface="Lucida Sans Unicode"/>
              </a:rPr>
              <a:t>tempus,</a:t>
            </a:r>
            <a:r>
              <a:rPr lang="nl-NL" sz="1180" spc="-110" dirty="0">
                <a:solidFill>
                  <a:srgbClr val="231F20"/>
                </a:solidFill>
                <a:latin typeface="Lucida Sans Unicode"/>
                <a:cs typeface="Lucida Sans Unicode"/>
              </a:rPr>
              <a:t> </a:t>
            </a:r>
            <a:r>
              <a:rPr lang="nl-NL" sz="1180" spc="-10" dirty="0">
                <a:solidFill>
                  <a:srgbClr val="231F20"/>
                </a:solidFill>
                <a:latin typeface="Lucida Sans Unicode"/>
                <a:cs typeface="Lucida Sans Unicode"/>
              </a:rPr>
              <a:t>auctor</a:t>
            </a:r>
            <a:r>
              <a:rPr lang="nl-NL" sz="1180" spc="-110" dirty="0">
                <a:solidFill>
                  <a:srgbClr val="231F20"/>
                </a:solidFill>
                <a:latin typeface="Lucida Sans Unicode"/>
                <a:cs typeface="Lucida Sans Unicode"/>
              </a:rPr>
              <a:t> </a:t>
            </a:r>
            <a:r>
              <a:rPr lang="nl-NL" sz="1180" spc="-25" dirty="0" err="1">
                <a:solidFill>
                  <a:srgbClr val="231F20"/>
                </a:solidFill>
                <a:latin typeface="Lucida Sans Unicode"/>
                <a:cs typeface="Lucida Sans Unicode"/>
              </a:rPr>
              <a:t>nec</a:t>
            </a:r>
            <a:r>
              <a:rPr lang="nl-NL" sz="1180" spc="-25" dirty="0">
                <a:solidFill>
                  <a:srgbClr val="231F20"/>
                </a:solidFill>
                <a:latin typeface="Lucida Sans Unicode"/>
                <a:cs typeface="Lucida Sans Unicode"/>
              </a:rPr>
              <a:t>,</a:t>
            </a:r>
            <a:r>
              <a:rPr lang="nl-NL" sz="1180" spc="-110" dirty="0">
                <a:solidFill>
                  <a:srgbClr val="231F20"/>
                </a:solidFill>
                <a:latin typeface="Lucida Sans Unicode"/>
                <a:cs typeface="Lucida Sans Unicode"/>
              </a:rPr>
              <a:t> </a:t>
            </a:r>
            <a:r>
              <a:rPr lang="nl-NL" sz="1180" spc="-10" dirty="0" err="1">
                <a:solidFill>
                  <a:srgbClr val="231F20"/>
                </a:solidFill>
                <a:latin typeface="Lucida Sans Unicode"/>
                <a:cs typeface="Lucida Sans Unicode"/>
              </a:rPr>
              <a:t>varius</a:t>
            </a:r>
            <a:r>
              <a:rPr lang="nl-NL" sz="1180" spc="-110" dirty="0">
                <a:solidFill>
                  <a:srgbClr val="231F20"/>
                </a:solidFill>
                <a:latin typeface="Lucida Sans Unicode"/>
                <a:cs typeface="Lucida Sans Unicode"/>
              </a:rPr>
              <a:t> </a:t>
            </a:r>
            <a:r>
              <a:rPr lang="nl-NL" sz="1180" spc="-10" dirty="0" err="1">
                <a:solidFill>
                  <a:srgbClr val="231F20"/>
                </a:solidFill>
                <a:latin typeface="Lucida Sans Unicode"/>
                <a:cs typeface="Lucida Sans Unicode"/>
              </a:rPr>
              <a:t>elit</a:t>
            </a:r>
            <a:r>
              <a:rPr lang="nl-NL" sz="1180" spc="-10" dirty="0">
                <a:solidFill>
                  <a:srgbClr val="231F20"/>
                </a:solidFill>
                <a:latin typeface="Lucida Sans Unicode"/>
                <a:cs typeface="Lucida Sans Unicode"/>
              </a:rPr>
              <a:t>.</a:t>
            </a:r>
            <a:endParaRPr lang="nl-NL" sz="1180" dirty="0">
              <a:latin typeface="Lucida Sans Unicode"/>
              <a:cs typeface="Lucida Sans Unicode"/>
            </a:endParaRPr>
          </a:p>
        </p:txBody>
      </p:sp>
      <p:sp>
        <p:nvSpPr>
          <p:cNvPr id="86" name="Text Placeholder 36">
            <a:extLst>
              <a:ext uri="{FF2B5EF4-FFF2-40B4-BE49-F238E27FC236}">
                <a16:creationId xmlns:a16="http://schemas.microsoft.com/office/drawing/2014/main" id="{4D3B41E1-32BD-52D8-ED03-D77CD004FC12}"/>
              </a:ext>
            </a:extLst>
          </p:cNvPr>
          <p:cNvSpPr>
            <a:spLocks noGrp="1"/>
          </p:cNvSpPr>
          <p:nvPr>
            <p:ph type="body" sz="quarter" idx="27" hasCustomPrompt="1"/>
          </p:nvPr>
        </p:nvSpPr>
        <p:spPr>
          <a:xfrm>
            <a:off x="515938" y="4632109"/>
            <a:ext cx="5400000" cy="209638"/>
          </a:xfrm>
        </p:spPr>
        <p:txBody>
          <a:bodyPr/>
          <a:lstStyle>
            <a:lvl1pPr>
              <a:defRPr b="1">
                <a:solidFill>
                  <a:schemeClr val="accent4"/>
                </a:solidFill>
              </a:defRPr>
            </a:lvl1pPr>
            <a:lvl2pPr>
              <a:spcBef>
                <a:spcPts val="0"/>
              </a:spcBef>
              <a:spcAft>
                <a:spcPts val="600"/>
              </a:spcAft>
              <a:defRPr/>
            </a:lvl2pPr>
            <a:lvl5pPr>
              <a:lnSpc>
                <a:spcPct val="100000"/>
              </a:lnSpc>
              <a:spcBef>
                <a:spcPts val="0"/>
              </a:spcBef>
              <a:defRPr/>
            </a:lvl5pPr>
          </a:lstStyle>
          <a:p>
            <a:pPr lvl="0"/>
            <a:r>
              <a:rPr lang="en-US" dirty="0"/>
              <a:t>Titel </a:t>
            </a:r>
            <a:r>
              <a:rPr lang="en-US" dirty="0" err="1"/>
              <a:t>onderwerp</a:t>
            </a:r>
            <a:r>
              <a:rPr lang="en-US" dirty="0"/>
              <a:t> 1</a:t>
            </a:r>
            <a:endParaRPr lang="nl-NL" dirty="0"/>
          </a:p>
        </p:txBody>
      </p:sp>
      <p:sp>
        <p:nvSpPr>
          <p:cNvPr id="87" name="Text Placeholder 36">
            <a:extLst>
              <a:ext uri="{FF2B5EF4-FFF2-40B4-BE49-F238E27FC236}">
                <a16:creationId xmlns:a16="http://schemas.microsoft.com/office/drawing/2014/main" id="{240025BF-484C-E49A-225D-AB7142A93205}"/>
              </a:ext>
            </a:extLst>
          </p:cNvPr>
          <p:cNvSpPr>
            <a:spLocks noGrp="1"/>
          </p:cNvSpPr>
          <p:nvPr>
            <p:ph type="body" sz="quarter" idx="28" hasCustomPrompt="1"/>
          </p:nvPr>
        </p:nvSpPr>
        <p:spPr>
          <a:xfrm>
            <a:off x="515936" y="4894617"/>
            <a:ext cx="7200000" cy="175729"/>
          </a:xfrm>
        </p:spPr>
        <p:txBody>
          <a:bodyPr/>
          <a:lstStyle>
            <a:lvl1pPr>
              <a:defRPr sz="1200" b="0">
                <a:latin typeface="+mn-lt"/>
                <a:ea typeface="Kigelia" panose="020B0502040204020203" pitchFamily="34" charset="0"/>
                <a:cs typeface="Kigelia" panose="020B0502040204020203" pitchFamily="34" charset="0"/>
              </a:defRPr>
            </a:lvl1pPr>
            <a:lvl2pPr>
              <a:lnSpc>
                <a:spcPct val="100000"/>
              </a:lnSpc>
              <a:spcBef>
                <a:spcPts val="0"/>
              </a:spcBef>
              <a:spcAft>
                <a:spcPts val="0"/>
              </a:spcAft>
              <a:defRPr sz="100"/>
            </a:lvl2pPr>
            <a:lvl3pPr>
              <a:defRPr sz="3200"/>
            </a:lvl3pPr>
            <a:lvl4pPr>
              <a:defRPr sz="100"/>
            </a:lvl4pPr>
            <a:lvl5pPr>
              <a:defRPr sz="3200"/>
            </a:lvl5pPr>
            <a:lvl6pPr>
              <a:defRPr sz="100"/>
            </a:lvl6pPr>
            <a:lvl7pPr>
              <a:defRPr sz="3200"/>
            </a:lvl7pPr>
            <a:lvl8pPr>
              <a:defRPr sz="100"/>
            </a:lvl8pPr>
            <a:lvl9pPr>
              <a:defRPr sz="2120"/>
            </a:lvl9pPr>
          </a:lstStyle>
          <a:p>
            <a:pPr marL="12700" lvl="0">
              <a:lnSpc>
                <a:spcPct val="100000"/>
              </a:lnSpc>
              <a:spcBef>
                <a:spcPts val="605"/>
              </a:spcBef>
            </a:pPr>
            <a:r>
              <a:rPr lang="nl-NL" sz="1180" dirty="0" err="1">
                <a:solidFill>
                  <a:srgbClr val="231F20"/>
                </a:solidFill>
                <a:latin typeface="Lucida Sans Unicode"/>
                <a:cs typeface="Lucida Sans Unicode"/>
              </a:rPr>
              <a:t>Elementum</a:t>
            </a:r>
            <a:r>
              <a:rPr lang="nl-NL" sz="1180" spc="-110" dirty="0">
                <a:solidFill>
                  <a:srgbClr val="231F20"/>
                </a:solidFill>
                <a:latin typeface="Lucida Sans Unicode"/>
                <a:cs typeface="Lucida Sans Unicode"/>
              </a:rPr>
              <a:t> </a:t>
            </a:r>
            <a:r>
              <a:rPr lang="nl-NL" sz="1180" spc="-20" dirty="0" err="1">
                <a:solidFill>
                  <a:srgbClr val="231F20"/>
                </a:solidFill>
                <a:latin typeface="Lucida Sans Unicode"/>
                <a:cs typeface="Lucida Sans Unicode"/>
              </a:rPr>
              <a:t>scelerisque</a:t>
            </a:r>
            <a:r>
              <a:rPr lang="nl-NL" sz="1180" spc="-110" dirty="0">
                <a:solidFill>
                  <a:srgbClr val="231F20"/>
                </a:solidFill>
                <a:latin typeface="Lucida Sans Unicode"/>
                <a:cs typeface="Lucida Sans Unicode"/>
              </a:rPr>
              <a:t> </a:t>
            </a:r>
            <a:r>
              <a:rPr lang="nl-NL" sz="1180" dirty="0">
                <a:solidFill>
                  <a:srgbClr val="231F20"/>
                </a:solidFill>
                <a:latin typeface="Lucida Sans Unicode"/>
                <a:cs typeface="Lucida Sans Unicode"/>
              </a:rPr>
              <a:t>mi</a:t>
            </a:r>
            <a:r>
              <a:rPr lang="nl-NL" sz="1180" spc="-110" dirty="0">
                <a:solidFill>
                  <a:srgbClr val="231F20"/>
                </a:solidFill>
                <a:latin typeface="Lucida Sans Unicode"/>
                <a:cs typeface="Lucida Sans Unicode"/>
              </a:rPr>
              <a:t> </a:t>
            </a:r>
            <a:r>
              <a:rPr lang="nl-NL" sz="1180" spc="-25" dirty="0" err="1">
                <a:solidFill>
                  <a:srgbClr val="231F20"/>
                </a:solidFill>
                <a:latin typeface="Lucida Sans Unicode"/>
                <a:cs typeface="Lucida Sans Unicode"/>
              </a:rPr>
              <a:t>ligula</a:t>
            </a:r>
            <a:r>
              <a:rPr lang="nl-NL" sz="1180" spc="-110" dirty="0">
                <a:solidFill>
                  <a:srgbClr val="231F20"/>
                </a:solidFill>
                <a:latin typeface="Lucida Sans Unicode"/>
                <a:cs typeface="Lucida Sans Unicode"/>
              </a:rPr>
              <a:t> </a:t>
            </a:r>
            <a:r>
              <a:rPr lang="nl-NL" sz="1180" dirty="0" err="1">
                <a:solidFill>
                  <a:srgbClr val="231F20"/>
                </a:solidFill>
                <a:latin typeface="Lucida Sans Unicode"/>
                <a:cs typeface="Lucida Sans Unicode"/>
              </a:rPr>
              <a:t>nec</a:t>
            </a:r>
            <a:r>
              <a:rPr lang="nl-NL" sz="1180" spc="-105" dirty="0">
                <a:solidFill>
                  <a:srgbClr val="231F20"/>
                </a:solidFill>
                <a:latin typeface="Lucida Sans Unicode"/>
                <a:cs typeface="Lucida Sans Unicode"/>
              </a:rPr>
              <a:t> </a:t>
            </a:r>
            <a:r>
              <a:rPr lang="nl-NL" sz="1180" spc="-10" dirty="0" err="1">
                <a:solidFill>
                  <a:srgbClr val="231F20"/>
                </a:solidFill>
                <a:latin typeface="Lucida Sans Unicode"/>
                <a:cs typeface="Lucida Sans Unicode"/>
              </a:rPr>
              <a:t>erat</a:t>
            </a:r>
            <a:r>
              <a:rPr lang="nl-NL" sz="1180" spc="-10" dirty="0">
                <a:solidFill>
                  <a:srgbClr val="231F20"/>
                </a:solidFill>
                <a:latin typeface="Lucida Sans Unicode"/>
                <a:cs typeface="Lucida Sans Unicode"/>
              </a:rPr>
              <a:t>.</a:t>
            </a:r>
            <a:r>
              <a:rPr lang="nl-NL" sz="1180" spc="-110" dirty="0">
                <a:solidFill>
                  <a:srgbClr val="231F20"/>
                </a:solidFill>
                <a:latin typeface="Lucida Sans Unicode"/>
                <a:cs typeface="Lucida Sans Unicode"/>
              </a:rPr>
              <a:t> </a:t>
            </a:r>
            <a:r>
              <a:rPr lang="nl-NL" sz="1180" spc="-10" dirty="0" err="1">
                <a:solidFill>
                  <a:srgbClr val="231F20"/>
                </a:solidFill>
                <a:latin typeface="Lucida Sans Unicode"/>
                <a:cs typeface="Lucida Sans Unicode"/>
              </a:rPr>
              <a:t>Phasellus</a:t>
            </a:r>
            <a:r>
              <a:rPr lang="nl-NL" sz="1180" spc="-110" dirty="0">
                <a:solidFill>
                  <a:srgbClr val="231F20"/>
                </a:solidFill>
                <a:latin typeface="Lucida Sans Unicode"/>
                <a:cs typeface="Lucida Sans Unicode"/>
              </a:rPr>
              <a:t> </a:t>
            </a:r>
            <a:r>
              <a:rPr lang="nl-NL" sz="1180" spc="-25" dirty="0" err="1">
                <a:solidFill>
                  <a:srgbClr val="231F20"/>
                </a:solidFill>
                <a:latin typeface="Lucida Sans Unicode"/>
                <a:cs typeface="Lucida Sans Unicode"/>
              </a:rPr>
              <a:t>quis</a:t>
            </a:r>
            <a:r>
              <a:rPr lang="nl-NL" sz="1180" spc="-110" dirty="0">
                <a:solidFill>
                  <a:srgbClr val="231F20"/>
                </a:solidFill>
                <a:latin typeface="Lucida Sans Unicode"/>
                <a:cs typeface="Lucida Sans Unicode"/>
              </a:rPr>
              <a:t> </a:t>
            </a:r>
            <a:r>
              <a:rPr lang="nl-NL" sz="1180" dirty="0">
                <a:solidFill>
                  <a:srgbClr val="231F20"/>
                </a:solidFill>
                <a:latin typeface="Lucida Sans Unicode"/>
                <a:cs typeface="Lucida Sans Unicode"/>
              </a:rPr>
              <a:t>magna</a:t>
            </a:r>
            <a:r>
              <a:rPr lang="nl-NL" sz="1180" spc="-105" dirty="0">
                <a:solidFill>
                  <a:srgbClr val="231F20"/>
                </a:solidFill>
                <a:latin typeface="Lucida Sans Unicode"/>
                <a:cs typeface="Lucida Sans Unicode"/>
              </a:rPr>
              <a:t> </a:t>
            </a:r>
            <a:r>
              <a:rPr lang="nl-NL" sz="1180" spc="-25" dirty="0">
                <a:solidFill>
                  <a:srgbClr val="231F20"/>
                </a:solidFill>
                <a:latin typeface="Lucida Sans Unicode"/>
                <a:cs typeface="Lucida Sans Unicode"/>
              </a:rPr>
              <a:t>tempus,</a:t>
            </a:r>
            <a:r>
              <a:rPr lang="nl-NL" sz="1180" spc="-110" dirty="0">
                <a:solidFill>
                  <a:srgbClr val="231F20"/>
                </a:solidFill>
                <a:latin typeface="Lucida Sans Unicode"/>
                <a:cs typeface="Lucida Sans Unicode"/>
              </a:rPr>
              <a:t> </a:t>
            </a:r>
            <a:r>
              <a:rPr lang="nl-NL" sz="1180" spc="-10" dirty="0">
                <a:solidFill>
                  <a:srgbClr val="231F20"/>
                </a:solidFill>
                <a:latin typeface="Lucida Sans Unicode"/>
                <a:cs typeface="Lucida Sans Unicode"/>
              </a:rPr>
              <a:t>auctor</a:t>
            </a:r>
            <a:r>
              <a:rPr lang="nl-NL" sz="1180" spc="-110" dirty="0">
                <a:solidFill>
                  <a:srgbClr val="231F20"/>
                </a:solidFill>
                <a:latin typeface="Lucida Sans Unicode"/>
                <a:cs typeface="Lucida Sans Unicode"/>
              </a:rPr>
              <a:t> </a:t>
            </a:r>
            <a:r>
              <a:rPr lang="nl-NL" sz="1180" spc="-25" dirty="0" err="1">
                <a:solidFill>
                  <a:srgbClr val="231F20"/>
                </a:solidFill>
                <a:latin typeface="Lucida Sans Unicode"/>
                <a:cs typeface="Lucida Sans Unicode"/>
              </a:rPr>
              <a:t>nec</a:t>
            </a:r>
            <a:r>
              <a:rPr lang="nl-NL" sz="1180" spc="-25" dirty="0">
                <a:solidFill>
                  <a:srgbClr val="231F20"/>
                </a:solidFill>
                <a:latin typeface="Lucida Sans Unicode"/>
                <a:cs typeface="Lucida Sans Unicode"/>
              </a:rPr>
              <a:t>,</a:t>
            </a:r>
            <a:r>
              <a:rPr lang="nl-NL" sz="1180" spc="-110" dirty="0">
                <a:solidFill>
                  <a:srgbClr val="231F20"/>
                </a:solidFill>
                <a:latin typeface="Lucida Sans Unicode"/>
                <a:cs typeface="Lucida Sans Unicode"/>
              </a:rPr>
              <a:t> </a:t>
            </a:r>
            <a:r>
              <a:rPr lang="nl-NL" sz="1180" spc="-10" dirty="0" err="1">
                <a:solidFill>
                  <a:srgbClr val="231F20"/>
                </a:solidFill>
                <a:latin typeface="Lucida Sans Unicode"/>
                <a:cs typeface="Lucida Sans Unicode"/>
              </a:rPr>
              <a:t>varius</a:t>
            </a:r>
            <a:r>
              <a:rPr lang="nl-NL" sz="1180" spc="-110" dirty="0">
                <a:solidFill>
                  <a:srgbClr val="231F20"/>
                </a:solidFill>
                <a:latin typeface="Lucida Sans Unicode"/>
                <a:cs typeface="Lucida Sans Unicode"/>
              </a:rPr>
              <a:t> </a:t>
            </a:r>
            <a:r>
              <a:rPr lang="nl-NL" sz="1180" spc="-10" dirty="0" err="1">
                <a:solidFill>
                  <a:srgbClr val="231F20"/>
                </a:solidFill>
                <a:latin typeface="Lucida Sans Unicode"/>
                <a:cs typeface="Lucida Sans Unicode"/>
              </a:rPr>
              <a:t>elit</a:t>
            </a:r>
            <a:r>
              <a:rPr lang="nl-NL" sz="1180" spc="-10" dirty="0">
                <a:solidFill>
                  <a:srgbClr val="231F20"/>
                </a:solidFill>
                <a:latin typeface="Lucida Sans Unicode"/>
                <a:cs typeface="Lucida Sans Unicode"/>
              </a:rPr>
              <a:t>.</a:t>
            </a:r>
            <a:endParaRPr lang="nl-NL" sz="1180" dirty="0">
              <a:latin typeface="Lucida Sans Unicode"/>
              <a:cs typeface="Lucida Sans Unicode"/>
            </a:endParaRPr>
          </a:p>
        </p:txBody>
      </p:sp>
      <p:sp>
        <p:nvSpPr>
          <p:cNvPr id="89" name="Text Placeholder 36">
            <a:extLst>
              <a:ext uri="{FF2B5EF4-FFF2-40B4-BE49-F238E27FC236}">
                <a16:creationId xmlns:a16="http://schemas.microsoft.com/office/drawing/2014/main" id="{8E92E821-6CE2-81DF-0F9B-DABE3B9CF238}"/>
              </a:ext>
            </a:extLst>
          </p:cNvPr>
          <p:cNvSpPr>
            <a:spLocks noGrp="1"/>
          </p:cNvSpPr>
          <p:nvPr>
            <p:ph type="body" sz="quarter" idx="30" hasCustomPrompt="1"/>
          </p:nvPr>
        </p:nvSpPr>
        <p:spPr>
          <a:xfrm>
            <a:off x="8134594" y="2134654"/>
            <a:ext cx="360000" cy="209638"/>
          </a:xfrm>
        </p:spPr>
        <p:txBody>
          <a:bodyPr/>
          <a:lstStyle>
            <a:lvl1pPr>
              <a:defRPr sz="1200" b="1">
                <a:solidFill>
                  <a:schemeClr val="accent4"/>
                </a:solidFill>
              </a:defRPr>
            </a:lvl1pPr>
            <a:lvl2pPr>
              <a:spcBef>
                <a:spcPts val="0"/>
              </a:spcBef>
              <a:spcAft>
                <a:spcPts val="600"/>
              </a:spcAft>
              <a:defRPr/>
            </a:lvl2pPr>
            <a:lvl5pPr>
              <a:lnSpc>
                <a:spcPct val="100000"/>
              </a:lnSpc>
              <a:spcBef>
                <a:spcPts val="0"/>
              </a:spcBef>
              <a:defRPr/>
            </a:lvl5pPr>
          </a:lstStyle>
          <a:p>
            <a:pPr lvl="0"/>
            <a:r>
              <a:rPr lang="en-US" dirty="0"/>
              <a:t>00</a:t>
            </a:r>
            <a:endParaRPr lang="nl-NL" dirty="0"/>
          </a:p>
        </p:txBody>
      </p:sp>
      <p:sp>
        <p:nvSpPr>
          <p:cNvPr id="90" name="Text Placeholder 36">
            <a:extLst>
              <a:ext uri="{FF2B5EF4-FFF2-40B4-BE49-F238E27FC236}">
                <a16:creationId xmlns:a16="http://schemas.microsoft.com/office/drawing/2014/main" id="{F83D2D26-6BE4-2AE4-FC78-3DC5A7B7CFD7}"/>
              </a:ext>
            </a:extLst>
          </p:cNvPr>
          <p:cNvSpPr>
            <a:spLocks noGrp="1"/>
          </p:cNvSpPr>
          <p:nvPr>
            <p:ph type="body" sz="quarter" idx="31" hasCustomPrompt="1"/>
          </p:nvPr>
        </p:nvSpPr>
        <p:spPr>
          <a:xfrm>
            <a:off x="8134594" y="2801404"/>
            <a:ext cx="360000" cy="209638"/>
          </a:xfrm>
        </p:spPr>
        <p:txBody>
          <a:bodyPr/>
          <a:lstStyle>
            <a:lvl1pPr>
              <a:defRPr sz="1200" b="1">
                <a:solidFill>
                  <a:schemeClr val="accent4"/>
                </a:solidFill>
              </a:defRPr>
            </a:lvl1pPr>
            <a:lvl2pPr>
              <a:spcBef>
                <a:spcPts val="0"/>
              </a:spcBef>
              <a:spcAft>
                <a:spcPts val="600"/>
              </a:spcAft>
              <a:defRPr/>
            </a:lvl2pPr>
            <a:lvl5pPr>
              <a:lnSpc>
                <a:spcPct val="100000"/>
              </a:lnSpc>
              <a:spcBef>
                <a:spcPts val="0"/>
              </a:spcBef>
              <a:defRPr/>
            </a:lvl5pPr>
          </a:lstStyle>
          <a:p>
            <a:pPr lvl="0"/>
            <a:r>
              <a:rPr lang="en-US" dirty="0"/>
              <a:t>00</a:t>
            </a:r>
            <a:endParaRPr lang="nl-NL" dirty="0"/>
          </a:p>
        </p:txBody>
      </p:sp>
      <p:sp>
        <p:nvSpPr>
          <p:cNvPr id="91" name="Text Placeholder 36">
            <a:extLst>
              <a:ext uri="{FF2B5EF4-FFF2-40B4-BE49-F238E27FC236}">
                <a16:creationId xmlns:a16="http://schemas.microsoft.com/office/drawing/2014/main" id="{E0107E6A-0EC4-7CC8-8052-70478C8826C1}"/>
              </a:ext>
            </a:extLst>
          </p:cNvPr>
          <p:cNvSpPr>
            <a:spLocks noGrp="1"/>
          </p:cNvSpPr>
          <p:nvPr>
            <p:ph type="body" sz="quarter" idx="32" hasCustomPrompt="1"/>
          </p:nvPr>
        </p:nvSpPr>
        <p:spPr>
          <a:xfrm>
            <a:off x="8134594" y="3506254"/>
            <a:ext cx="360000" cy="209638"/>
          </a:xfrm>
        </p:spPr>
        <p:txBody>
          <a:bodyPr/>
          <a:lstStyle>
            <a:lvl1pPr>
              <a:defRPr sz="1200" b="1">
                <a:solidFill>
                  <a:schemeClr val="accent4"/>
                </a:solidFill>
              </a:defRPr>
            </a:lvl1pPr>
            <a:lvl2pPr>
              <a:spcBef>
                <a:spcPts val="0"/>
              </a:spcBef>
              <a:spcAft>
                <a:spcPts val="600"/>
              </a:spcAft>
              <a:defRPr/>
            </a:lvl2pPr>
            <a:lvl5pPr>
              <a:lnSpc>
                <a:spcPct val="100000"/>
              </a:lnSpc>
              <a:spcBef>
                <a:spcPts val="0"/>
              </a:spcBef>
              <a:defRPr/>
            </a:lvl5pPr>
          </a:lstStyle>
          <a:p>
            <a:pPr lvl="0"/>
            <a:r>
              <a:rPr lang="en-US" dirty="0"/>
              <a:t>00</a:t>
            </a:r>
            <a:endParaRPr lang="nl-NL" dirty="0"/>
          </a:p>
        </p:txBody>
      </p:sp>
      <p:sp>
        <p:nvSpPr>
          <p:cNvPr id="92" name="Text Placeholder 36">
            <a:extLst>
              <a:ext uri="{FF2B5EF4-FFF2-40B4-BE49-F238E27FC236}">
                <a16:creationId xmlns:a16="http://schemas.microsoft.com/office/drawing/2014/main" id="{9422321F-18BA-8F1C-0CC8-47E2E5F70581}"/>
              </a:ext>
            </a:extLst>
          </p:cNvPr>
          <p:cNvSpPr>
            <a:spLocks noGrp="1"/>
          </p:cNvSpPr>
          <p:nvPr>
            <p:ph type="body" sz="quarter" idx="33" hasCustomPrompt="1"/>
          </p:nvPr>
        </p:nvSpPr>
        <p:spPr>
          <a:xfrm>
            <a:off x="8134594" y="4171099"/>
            <a:ext cx="360000" cy="209638"/>
          </a:xfrm>
        </p:spPr>
        <p:txBody>
          <a:bodyPr/>
          <a:lstStyle>
            <a:lvl1pPr>
              <a:defRPr sz="1200" b="1">
                <a:solidFill>
                  <a:schemeClr val="accent4"/>
                </a:solidFill>
              </a:defRPr>
            </a:lvl1pPr>
            <a:lvl2pPr>
              <a:spcBef>
                <a:spcPts val="0"/>
              </a:spcBef>
              <a:spcAft>
                <a:spcPts val="600"/>
              </a:spcAft>
              <a:defRPr/>
            </a:lvl2pPr>
            <a:lvl5pPr>
              <a:lnSpc>
                <a:spcPct val="100000"/>
              </a:lnSpc>
              <a:spcBef>
                <a:spcPts val="0"/>
              </a:spcBef>
              <a:defRPr/>
            </a:lvl5pPr>
          </a:lstStyle>
          <a:p>
            <a:pPr lvl="0"/>
            <a:r>
              <a:rPr lang="en-US" dirty="0"/>
              <a:t>00</a:t>
            </a:r>
            <a:endParaRPr lang="nl-NL" dirty="0"/>
          </a:p>
        </p:txBody>
      </p:sp>
      <p:sp>
        <p:nvSpPr>
          <p:cNvPr id="93" name="Text Placeholder 36">
            <a:extLst>
              <a:ext uri="{FF2B5EF4-FFF2-40B4-BE49-F238E27FC236}">
                <a16:creationId xmlns:a16="http://schemas.microsoft.com/office/drawing/2014/main" id="{7B25FE80-36D5-D015-E83B-C2A8D8C57F96}"/>
              </a:ext>
            </a:extLst>
          </p:cNvPr>
          <p:cNvSpPr>
            <a:spLocks noGrp="1"/>
          </p:cNvSpPr>
          <p:nvPr>
            <p:ph type="body" sz="quarter" idx="34" hasCustomPrompt="1"/>
          </p:nvPr>
        </p:nvSpPr>
        <p:spPr>
          <a:xfrm>
            <a:off x="8134594" y="4832134"/>
            <a:ext cx="360000" cy="209638"/>
          </a:xfrm>
        </p:spPr>
        <p:txBody>
          <a:bodyPr/>
          <a:lstStyle>
            <a:lvl1pPr>
              <a:defRPr sz="1200" b="1">
                <a:solidFill>
                  <a:schemeClr val="accent4"/>
                </a:solidFill>
              </a:defRPr>
            </a:lvl1pPr>
            <a:lvl2pPr>
              <a:spcBef>
                <a:spcPts val="0"/>
              </a:spcBef>
              <a:spcAft>
                <a:spcPts val="600"/>
              </a:spcAft>
              <a:defRPr/>
            </a:lvl2pPr>
            <a:lvl5pPr>
              <a:lnSpc>
                <a:spcPct val="100000"/>
              </a:lnSpc>
              <a:spcBef>
                <a:spcPts val="0"/>
              </a:spcBef>
              <a:defRPr/>
            </a:lvl5pPr>
          </a:lstStyle>
          <a:p>
            <a:pPr lvl="0"/>
            <a:r>
              <a:rPr lang="en-US" dirty="0"/>
              <a:t>00</a:t>
            </a:r>
            <a:endParaRPr lang="nl-NL" dirty="0"/>
          </a:p>
        </p:txBody>
      </p:sp>
      <p:sp>
        <p:nvSpPr>
          <p:cNvPr id="60" name="Text Placeholder 36">
            <a:extLst>
              <a:ext uri="{FF2B5EF4-FFF2-40B4-BE49-F238E27FC236}">
                <a16:creationId xmlns:a16="http://schemas.microsoft.com/office/drawing/2014/main" id="{8F9359EF-82E8-7F92-B1BC-30B54CA1858D}"/>
              </a:ext>
            </a:extLst>
          </p:cNvPr>
          <p:cNvSpPr>
            <a:spLocks noGrp="1"/>
          </p:cNvSpPr>
          <p:nvPr>
            <p:ph type="body" sz="quarter" idx="37" hasCustomPrompt="1"/>
          </p:nvPr>
        </p:nvSpPr>
        <p:spPr>
          <a:xfrm>
            <a:off x="515938" y="5295049"/>
            <a:ext cx="5400000" cy="209638"/>
          </a:xfrm>
        </p:spPr>
        <p:txBody>
          <a:bodyPr/>
          <a:lstStyle>
            <a:lvl1pPr>
              <a:defRPr b="1">
                <a:solidFill>
                  <a:schemeClr val="accent4"/>
                </a:solidFill>
              </a:defRPr>
            </a:lvl1pPr>
            <a:lvl2pPr>
              <a:spcBef>
                <a:spcPts val="0"/>
              </a:spcBef>
              <a:spcAft>
                <a:spcPts val="600"/>
              </a:spcAft>
              <a:defRPr/>
            </a:lvl2pPr>
            <a:lvl5pPr>
              <a:lnSpc>
                <a:spcPct val="100000"/>
              </a:lnSpc>
              <a:spcBef>
                <a:spcPts val="0"/>
              </a:spcBef>
              <a:defRPr/>
            </a:lvl5pPr>
          </a:lstStyle>
          <a:p>
            <a:pPr lvl="0"/>
            <a:r>
              <a:rPr lang="en-US" dirty="0"/>
              <a:t>Titel </a:t>
            </a:r>
            <a:r>
              <a:rPr lang="en-US" dirty="0" err="1"/>
              <a:t>onderwerp</a:t>
            </a:r>
            <a:r>
              <a:rPr lang="en-US" dirty="0"/>
              <a:t> 1</a:t>
            </a:r>
            <a:endParaRPr lang="nl-NL" dirty="0"/>
          </a:p>
        </p:txBody>
      </p:sp>
      <p:sp>
        <p:nvSpPr>
          <p:cNvPr id="61" name="Text Placeholder 36">
            <a:extLst>
              <a:ext uri="{FF2B5EF4-FFF2-40B4-BE49-F238E27FC236}">
                <a16:creationId xmlns:a16="http://schemas.microsoft.com/office/drawing/2014/main" id="{579E0B0B-3C70-E12D-598B-EE4BCF91EA36}"/>
              </a:ext>
            </a:extLst>
          </p:cNvPr>
          <p:cNvSpPr>
            <a:spLocks noGrp="1"/>
          </p:cNvSpPr>
          <p:nvPr>
            <p:ph type="body" sz="quarter" idx="38" hasCustomPrompt="1"/>
          </p:nvPr>
        </p:nvSpPr>
        <p:spPr>
          <a:xfrm>
            <a:off x="515936" y="5557557"/>
            <a:ext cx="7200000" cy="175729"/>
          </a:xfrm>
        </p:spPr>
        <p:txBody>
          <a:bodyPr/>
          <a:lstStyle>
            <a:lvl1pPr>
              <a:defRPr sz="1200" b="0">
                <a:latin typeface="+mn-lt"/>
                <a:ea typeface="Kigelia" panose="020B0502040204020203" pitchFamily="34" charset="0"/>
                <a:cs typeface="Kigelia" panose="020B0502040204020203" pitchFamily="34" charset="0"/>
              </a:defRPr>
            </a:lvl1pPr>
            <a:lvl2pPr>
              <a:lnSpc>
                <a:spcPct val="100000"/>
              </a:lnSpc>
              <a:spcBef>
                <a:spcPts val="0"/>
              </a:spcBef>
              <a:spcAft>
                <a:spcPts val="0"/>
              </a:spcAft>
              <a:defRPr sz="100"/>
            </a:lvl2pPr>
            <a:lvl3pPr>
              <a:defRPr sz="3200"/>
            </a:lvl3pPr>
            <a:lvl4pPr>
              <a:defRPr sz="100"/>
            </a:lvl4pPr>
            <a:lvl5pPr>
              <a:defRPr sz="3200"/>
            </a:lvl5pPr>
            <a:lvl6pPr>
              <a:defRPr sz="100"/>
            </a:lvl6pPr>
            <a:lvl7pPr>
              <a:defRPr sz="3200"/>
            </a:lvl7pPr>
            <a:lvl8pPr>
              <a:defRPr sz="100"/>
            </a:lvl8pPr>
            <a:lvl9pPr>
              <a:defRPr sz="2120"/>
            </a:lvl9pPr>
          </a:lstStyle>
          <a:p>
            <a:pPr marL="12700" lvl="0">
              <a:lnSpc>
                <a:spcPct val="100000"/>
              </a:lnSpc>
              <a:spcBef>
                <a:spcPts val="605"/>
              </a:spcBef>
            </a:pPr>
            <a:r>
              <a:rPr lang="nl-NL" sz="1180" dirty="0" err="1">
                <a:solidFill>
                  <a:srgbClr val="231F20"/>
                </a:solidFill>
                <a:latin typeface="Lucida Sans Unicode"/>
                <a:cs typeface="Lucida Sans Unicode"/>
              </a:rPr>
              <a:t>Elementum</a:t>
            </a:r>
            <a:r>
              <a:rPr lang="nl-NL" sz="1180" spc="-110" dirty="0">
                <a:solidFill>
                  <a:srgbClr val="231F20"/>
                </a:solidFill>
                <a:latin typeface="Lucida Sans Unicode"/>
                <a:cs typeface="Lucida Sans Unicode"/>
              </a:rPr>
              <a:t> </a:t>
            </a:r>
            <a:r>
              <a:rPr lang="nl-NL" sz="1180" spc="-20" dirty="0" err="1">
                <a:solidFill>
                  <a:srgbClr val="231F20"/>
                </a:solidFill>
                <a:latin typeface="Lucida Sans Unicode"/>
                <a:cs typeface="Lucida Sans Unicode"/>
              </a:rPr>
              <a:t>scelerisque</a:t>
            </a:r>
            <a:r>
              <a:rPr lang="nl-NL" sz="1180" spc="-110" dirty="0">
                <a:solidFill>
                  <a:srgbClr val="231F20"/>
                </a:solidFill>
                <a:latin typeface="Lucida Sans Unicode"/>
                <a:cs typeface="Lucida Sans Unicode"/>
              </a:rPr>
              <a:t> </a:t>
            </a:r>
            <a:r>
              <a:rPr lang="nl-NL" sz="1180" dirty="0">
                <a:solidFill>
                  <a:srgbClr val="231F20"/>
                </a:solidFill>
                <a:latin typeface="Lucida Sans Unicode"/>
                <a:cs typeface="Lucida Sans Unicode"/>
              </a:rPr>
              <a:t>mi</a:t>
            </a:r>
            <a:r>
              <a:rPr lang="nl-NL" sz="1180" spc="-110" dirty="0">
                <a:solidFill>
                  <a:srgbClr val="231F20"/>
                </a:solidFill>
                <a:latin typeface="Lucida Sans Unicode"/>
                <a:cs typeface="Lucida Sans Unicode"/>
              </a:rPr>
              <a:t> </a:t>
            </a:r>
            <a:r>
              <a:rPr lang="nl-NL" sz="1180" spc="-25" dirty="0" err="1">
                <a:solidFill>
                  <a:srgbClr val="231F20"/>
                </a:solidFill>
                <a:latin typeface="Lucida Sans Unicode"/>
                <a:cs typeface="Lucida Sans Unicode"/>
              </a:rPr>
              <a:t>ligula</a:t>
            </a:r>
            <a:r>
              <a:rPr lang="nl-NL" sz="1180" spc="-110" dirty="0">
                <a:solidFill>
                  <a:srgbClr val="231F20"/>
                </a:solidFill>
                <a:latin typeface="Lucida Sans Unicode"/>
                <a:cs typeface="Lucida Sans Unicode"/>
              </a:rPr>
              <a:t> </a:t>
            </a:r>
            <a:r>
              <a:rPr lang="nl-NL" sz="1180" dirty="0" err="1">
                <a:solidFill>
                  <a:srgbClr val="231F20"/>
                </a:solidFill>
                <a:latin typeface="Lucida Sans Unicode"/>
                <a:cs typeface="Lucida Sans Unicode"/>
              </a:rPr>
              <a:t>nec</a:t>
            </a:r>
            <a:r>
              <a:rPr lang="nl-NL" sz="1180" spc="-105" dirty="0">
                <a:solidFill>
                  <a:srgbClr val="231F20"/>
                </a:solidFill>
                <a:latin typeface="Lucida Sans Unicode"/>
                <a:cs typeface="Lucida Sans Unicode"/>
              </a:rPr>
              <a:t> </a:t>
            </a:r>
            <a:r>
              <a:rPr lang="nl-NL" sz="1180" spc="-10" dirty="0" err="1">
                <a:solidFill>
                  <a:srgbClr val="231F20"/>
                </a:solidFill>
                <a:latin typeface="Lucida Sans Unicode"/>
                <a:cs typeface="Lucida Sans Unicode"/>
              </a:rPr>
              <a:t>erat</a:t>
            </a:r>
            <a:r>
              <a:rPr lang="nl-NL" sz="1180" spc="-10" dirty="0">
                <a:solidFill>
                  <a:srgbClr val="231F20"/>
                </a:solidFill>
                <a:latin typeface="Lucida Sans Unicode"/>
                <a:cs typeface="Lucida Sans Unicode"/>
              </a:rPr>
              <a:t>.</a:t>
            </a:r>
            <a:r>
              <a:rPr lang="nl-NL" sz="1180" spc="-110" dirty="0">
                <a:solidFill>
                  <a:srgbClr val="231F20"/>
                </a:solidFill>
                <a:latin typeface="Lucida Sans Unicode"/>
                <a:cs typeface="Lucida Sans Unicode"/>
              </a:rPr>
              <a:t> </a:t>
            </a:r>
            <a:r>
              <a:rPr lang="nl-NL" sz="1180" spc="-10" dirty="0" err="1">
                <a:solidFill>
                  <a:srgbClr val="231F20"/>
                </a:solidFill>
                <a:latin typeface="Lucida Sans Unicode"/>
                <a:cs typeface="Lucida Sans Unicode"/>
              </a:rPr>
              <a:t>Phasellus</a:t>
            </a:r>
            <a:r>
              <a:rPr lang="nl-NL" sz="1180" spc="-110" dirty="0">
                <a:solidFill>
                  <a:srgbClr val="231F20"/>
                </a:solidFill>
                <a:latin typeface="Lucida Sans Unicode"/>
                <a:cs typeface="Lucida Sans Unicode"/>
              </a:rPr>
              <a:t> </a:t>
            </a:r>
            <a:r>
              <a:rPr lang="nl-NL" sz="1180" spc="-25" dirty="0" err="1">
                <a:solidFill>
                  <a:srgbClr val="231F20"/>
                </a:solidFill>
                <a:latin typeface="Lucida Sans Unicode"/>
                <a:cs typeface="Lucida Sans Unicode"/>
              </a:rPr>
              <a:t>quis</a:t>
            </a:r>
            <a:r>
              <a:rPr lang="nl-NL" sz="1180" spc="-110" dirty="0">
                <a:solidFill>
                  <a:srgbClr val="231F20"/>
                </a:solidFill>
                <a:latin typeface="Lucida Sans Unicode"/>
                <a:cs typeface="Lucida Sans Unicode"/>
              </a:rPr>
              <a:t> </a:t>
            </a:r>
            <a:r>
              <a:rPr lang="nl-NL" sz="1180" dirty="0">
                <a:solidFill>
                  <a:srgbClr val="231F20"/>
                </a:solidFill>
                <a:latin typeface="Lucida Sans Unicode"/>
                <a:cs typeface="Lucida Sans Unicode"/>
              </a:rPr>
              <a:t>magna</a:t>
            </a:r>
            <a:r>
              <a:rPr lang="nl-NL" sz="1180" spc="-105" dirty="0">
                <a:solidFill>
                  <a:srgbClr val="231F20"/>
                </a:solidFill>
                <a:latin typeface="Lucida Sans Unicode"/>
                <a:cs typeface="Lucida Sans Unicode"/>
              </a:rPr>
              <a:t> </a:t>
            </a:r>
            <a:r>
              <a:rPr lang="nl-NL" sz="1180" spc="-25" dirty="0">
                <a:solidFill>
                  <a:srgbClr val="231F20"/>
                </a:solidFill>
                <a:latin typeface="Lucida Sans Unicode"/>
                <a:cs typeface="Lucida Sans Unicode"/>
              </a:rPr>
              <a:t>tempus,</a:t>
            </a:r>
            <a:r>
              <a:rPr lang="nl-NL" sz="1180" spc="-110" dirty="0">
                <a:solidFill>
                  <a:srgbClr val="231F20"/>
                </a:solidFill>
                <a:latin typeface="Lucida Sans Unicode"/>
                <a:cs typeface="Lucida Sans Unicode"/>
              </a:rPr>
              <a:t> </a:t>
            </a:r>
            <a:r>
              <a:rPr lang="nl-NL" sz="1180" spc="-10" dirty="0">
                <a:solidFill>
                  <a:srgbClr val="231F20"/>
                </a:solidFill>
                <a:latin typeface="Lucida Sans Unicode"/>
                <a:cs typeface="Lucida Sans Unicode"/>
              </a:rPr>
              <a:t>auctor</a:t>
            </a:r>
            <a:r>
              <a:rPr lang="nl-NL" sz="1180" spc="-110" dirty="0">
                <a:solidFill>
                  <a:srgbClr val="231F20"/>
                </a:solidFill>
                <a:latin typeface="Lucida Sans Unicode"/>
                <a:cs typeface="Lucida Sans Unicode"/>
              </a:rPr>
              <a:t> </a:t>
            </a:r>
            <a:r>
              <a:rPr lang="nl-NL" sz="1180" spc="-25" dirty="0" err="1">
                <a:solidFill>
                  <a:srgbClr val="231F20"/>
                </a:solidFill>
                <a:latin typeface="Lucida Sans Unicode"/>
                <a:cs typeface="Lucida Sans Unicode"/>
              </a:rPr>
              <a:t>nec</a:t>
            </a:r>
            <a:r>
              <a:rPr lang="nl-NL" sz="1180" spc="-25" dirty="0">
                <a:solidFill>
                  <a:srgbClr val="231F20"/>
                </a:solidFill>
                <a:latin typeface="Lucida Sans Unicode"/>
                <a:cs typeface="Lucida Sans Unicode"/>
              </a:rPr>
              <a:t>,</a:t>
            </a:r>
            <a:r>
              <a:rPr lang="nl-NL" sz="1180" spc="-110" dirty="0">
                <a:solidFill>
                  <a:srgbClr val="231F20"/>
                </a:solidFill>
                <a:latin typeface="Lucida Sans Unicode"/>
                <a:cs typeface="Lucida Sans Unicode"/>
              </a:rPr>
              <a:t> </a:t>
            </a:r>
            <a:r>
              <a:rPr lang="nl-NL" sz="1180" spc="-10" dirty="0" err="1">
                <a:solidFill>
                  <a:srgbClr val="231F20"/>
                </a:solidFill>
                <a:latin typeface="Lucida Sans Unicode"/>
                <a:cs typeface="Lucida Sans Unicode"/>
              </a:rPr>
              <a:t>varius</a:t>
            </a:r>
            <a:r>
              <a:rPr lang="nl-NL" sz="1180" spc="-110" dirty="0">
                <a:solidFill>
                  <a:srgbClr val="231F20"/>
                </a:solidFill>
                <a:latin typeface="Lucida Sans Unicode"/>
                <a:cs typeface="Lucida Sans Unicode"/>
              </a:rPr>
              <a:t> </a:t>
            </a:r>
            <a:r>
              <a:rPr lang="nl-NL" sz="1180" spc="-10" dirty="0" err="1">
                <a:solidFill>
                  <a:srgbClr val="231F20"/>
                </a:solidFill>
                <a:latin typeface="Lucida Sans Unicode"/>
                <a:cs typeface="Lucida Sans Unicode"/>
              </a:rPr>
              <a:t>elit</a:t>
            </a:r>
            <a:r>
              <a:rPr lang="nl-NL" sz="1180" spc="-10" dirty="0">
                <a:solidFill>
                  <a:srgbClr val="231F20"/>
                </a:solidFill>
                <a:latin typeface="Lucida Sans Unicode"/>
                <a:cs typeface="Lucida Sans Unicode"/>
              </a:rPr>
              <a:t>.</a:t>
            </a:r>
            <a:endParaRPr lang="nl-NL" sz="1180" dirty="0">
              <a:latin typeface="Lucida Sans Unicode"/>
              <a:cs typeface="Lucida Sans Unicode"/>
            </a:endParaRPr>
          </a:p>
        </p:txBody>
      </p:sp>
      <p:sp>
        <p:nvSpPr>
          <p:cNvPr id="63" name="Text Placeholder 36">
            <a:extLst>
              <a:ext uri="{FF2B5EF4-FFF2-40B4-BE49-F238E27FC236}">
                <a16:creationId xmlns:a16="http://schemas.microsoft.com/office/drawing/2014/main" id="{55E9C0FE-E161-68C9-306D-94628B0BDF70}"/>
              </a:ext>
            </a:extLst>
          </p:cNvPr>
          <p:cNvSpPr>
            <a:spLocks noGrp="1"/>
          </p:cNvSpPr>
          <p:nvPr>
            <p:ph type="body" sz="quarter" idx="40" hasCustomPrompt="1"/>
          </p:nvPr>
        </p:nvSpPr>
        <p:spPr>
          <a:xfrm>
            <a:off x="8134594" y="5495074"/>
            <a:ext cx="360000" cy="209638"/>
          </a:xfrm>
        </p:spPr>
        <p:txBody>
          <a:bodyPr/>
          <a:lstStyle>
            <a:lvl1pPr>
              <a:defRPr sz="1200" b="1">
                <a:solidFill>
                  <a:schemeClr val="accent4"/>
                </a:solidFill>
              </a:defRPr>
            </a:lvl1pPr>
            <a:lvl2pPr>
              <a:spcBef>
                <a:spcPts val="0"/>
              </a:spcBef>
              <a:spcAft>
                <a:spcPts val="600"/>
              </a:spcAft>
              <a:defRPr/>
            </a:lvl2pPr>
            <a:lvl5pPr>
              <a:lnSpc>
                <a:spcPct val="100000"/>
              </a:lnSpc>
              <a:spcBef>
                <a:spcPts val="0"/>
              </a:spcBef>
              <a:defRPr/>
            </a:lvl5pPr>
          </a:lstStyle>
          <a:p>
            <a:pPr lvl="0"/>
            <a:r>
              <a:rPr lang="en-US" dirty="0"/>
              <a:t>00</a:t>
            </a:r>
            <a:endParaRPr lang="nl-NL" dirty="0"/>
          </a:p>
        </p:txBody>
      </p:sp>
      <p:pic>
        <p:nvPicPr>
          <p:cNvPr id="66" name="Afbeelding 65">
            <a:extLst>
              <a:ext uri="{FF2B5EF4-FFF2-40B4-BE49-F238E27FC236}">
                <a16:creationId xmlns:a16="http://schemas.microsoft.com/office/drawing/2014/main" id="{F09034CE-EA04-819E-BB0C-B4F83BB82E0B}"/>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514803" y="367200"/>
            <a:ext cx="1763993" cy="484701"/>
          </a:xfrm>
          <a:prstGeom prst="rect">
            <a:avLst/>
          </a:prstGeom>
        </p:spPr>
      </p:pic>
    </p:spTree>
    <p:extLst>
      <p:ext uri="{BB962C8B-B14F-4D97-AF65-F5344CB8AC3E}">
        <p14:creationId xmlns:p14="http://schemas.microsoft.com/office/powerpoint/2010/main" val="3109170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799"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Afbeelding groot - logo">
    <p:bg>
      <p:bgPr>
        <a:solidFill>
          <a:schemeClr val="bg1"/>
        </a:solidFill>
        <a:effectLst/>
      </p:bgPr>
    </p:bg>
    <p:spTree>
      <p:nvGrpSpPr>
        <p:cNvPr id="1" name=""/>
        <p:cNvGrpSpPr/>
        <p:nvPr/>
      </p:nvGrpSpPr>
      <p:grpSpPr>
        <a:xfrm>
          <a:off x="0" y="0"/>
          <a:ext cx="0" cy="0"/>
          <a:chOff x="0" y="0"/>
          <a:chExt cx="0" cy="0"/>
        </a:xfrm>
      </p:grpSpPr>
      <p:sp>
        <p:nvSpPr>
          <p:cNvPr id="35" name="Picture Placeholder 34">
            <a:extLst>
              <a:ext uri="{FF2B5EF4-FFF2-40B4-BE49-F238E27FC236}">
                <a16:creationId xmlns:a16="http://schemas.microsoft.com/office/drawing/2014/main" id="{CFDA6F83-4480-A29F-C7B7-C57950D9A487}"/>
              </a:ext>
            </a:extLst>
          </p:cNvPr>
          <p:cNvSpPr>
            <a:spLocks noGrp="1"/>
          </p:cNvSpPr>
          <p:nvPr>
            <p:ph type="pic" sz="quarter" idx="12" hasCustomPrompt="1"/>
          </p:nvPr>
        </p:nvSpPr>
        <p:spPr>
          <a:xfrm>
            <a:off x="508002" y="507402"/>
            <a:ext cx="11282394" cy="5463092"/>
          </a:xfrm>
          <a:custGeom>
            <a:avLst/>
            <a:gdLst>
              <a:gd name="connsiteX0" fmla="*/ 2778399 w 11174400"/>
              <a:gd name="connsiteY0" fmla="*/ 0 h 5410800"/>
              <a:gd name="connsiteX1" fmla="*/ 11174400 w 11174400"/>
              <a:gd name="connsiteY1" fmla="*/ 0 h 5410800"/>
              <a:gd name="connsiteX2" fmla="*/ 11174400 w 11174400"/>
              <a:gd name="connsiteY2" fmla="*/ 5410800 h 5410800"/>
              <a:gd name="connsiteX3" fmla="*/ 6390638 w 11174400"/>
              <a:gd name="connsiteY3" fmla="*/ 5410800 h 5410800"/>
              <a:gd name="connsiteX4" fmla="*/ 6152093 w 11174400"/>
              <a:gd name="connsiteY4" fmla="*/ 5410800 h 5410800"/>
              <a:gd name="connsiteX5" fmla="*/ 303743 w 11174400"/>
              <a:gd name="connsiteY5" fmla="*/ 5410800 h 5410800"/>
              <a:gd name="connsiteX6" fmla="*/ 123823 w 11174400"/>
              <a:gd name="connsiteY6" fmla="*/ 5410800 h 5410800"/>
              <a:gd name="connsiteX7" fmla="*/ 0 w 11174400"/>
              <a:gd name="connsiteY7" fmla="*/ 5410800 h 5410800"/>
              <a:gd name="connsiteX8" fmla="*/ 0 w 11174400"/>
              <a:gd name="connsiteY8" fmla="*/ 591651 h 5410800"/>
              <a:gd name="connsiteX9" fmla="*/ 5464 w 11174400"/>
              <a:gd name="connsiteY9" fmla="*/ 592202 h 5410800"/>
              <a:gd name="connsiteX10" fmla="*/ 2518933 w 11174400"/>
              <a:gd name="connsiteY10" fmla="*/ 592202 h 5410800"/>
              <a:gd name="connsiteX11" fmla="*/ 2778399 w 11174400"/>
              <a:gd name="connsiteY11" fmla="*/ 332736 h 5410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174400" h="5410800">
                <a:moveTo>
                  <a:pt x="2778399" y="0"/>
                </a:moveTo>
                <a:lnTo>
                  <a:pt x="11174400" y="0"/>
                </a:lnTo>
                <a:lnTo>
                  <a:pt x="11174400" y="5410800"/>
                </a:lnTo>
                <a:lnTo>
                  <a:pt x="6390638" y="5410800"/>
                </a:lnTo>
                <a:lnTo>
                  <a:pt x="6152093" y="5410800"/>
                </a:lnTo>
                <a:lnTo>
                  <a:pt x="303743" y="5410800"/>
                </a:lnTo>
                <a:lnTo>
                  <a:pt x="123823" y="5410800"/>
                </a:lnTo>
                <a:lnTo>
                  <a:pt x="0" y="5410800"/>
                </a:lnTo>
                <a:lnTo>
                  <a:pt x="0" y="591651"/>
                </a:lnTo>
                <a:lnTo>
                  <a:pt x="5464" y="592202"/>
                </a:lnTo>
                <a:lnTo>
                  <a:pt x="2518933" y="592202"/>
                </a:lnTo>
                <a:cubicBezTo>
                  <a:pt x="2662232" y="592202"/>
                  <a:pt x="2778399" y="476035"/>
                  <a:pt x="2778399" y="332736"/>
                </a:cubicBezTo>
                <a:close/>
              </a:path>
            </a:pathLst>
          </a:custGeom>
          <a:blipFill>
            <a:blip r:embed="rId2"/>
            <a:stretch>
              <a:fillRect/>
            </a:stretch>
          </a:blipFill>
        </p:spPr>
        <p:txBody>
          <a:bodyPr wrap="square" lIns="5112000" tIns="2016000" rIns="4104000">
            <a:noAutofit/>
          </a:bodyPr>
          <a:lstStyle>
            <a:lvl1pPr marL="0" indent="0" algn="l">
              <a:buNone/>
              <a:defRPr sz="1200">
                <a:solidFill>
                  <a:schemeClr val="tx1"/>
                </a:solidFill>
                <a:effectLst/>
                <a:sym typeface="Wingdings" panose="05000000000000000000" pitchFamily="2" charset="2"/>
              </a:defRPr>
            </a:lvl1pPr>
          </a:lstStyle>
          <a:p>
            <a:r>
              <a:rPr lang="en-US" dirty="0" err="1"/>
              <a:t>Klik</a:t>
            </a:r>
            <a:r>
              <a:rPr lang="en-US" dirty="0"/>
              <a:t> </a:t>
            </a:r>
            <a:r>
              <a:rPr lang="en-US" dirty="0" err="1"/>
              <a:t>hier</a:t>
            </a:r>
            <a:r>
              <a:rPr lang="en-US" dirty="0"/>
              <a:t> om </a:t>
            </a:r>
            <a:r>
              <a:rPr lang="en-US" dirty="0" err="1"/>
              <a:t>een</a:t>
            </a:r>
            <a:r>
              <a:rPr lang="en-US" dirty="0"/>
              <a:t> </a:t>
            </a:r>
            <a:r>
              <a:rPr lang="en-US" dirty="0" err="1"/>
              <a:t>afbeelding</a:t>
            </a:r>
            <a:r>
              <a:rPr lang="en-US" dirty="0"/>
              <a:t> in </a:t>
            </a:r>
            <a:r>
              <a:rPr lang="en-US" dirty="0" err="1"/>
              <a:t>te</a:t>
            </a:r>
            <a:r>
              <a:rPr lang="en-US" dirty="0"/>
              <a:t> </a:t>
            </a:r>
            <a:r>
              <a:rPr lang="en-US" dirty="0" err="1"/>
              <a:t>voegen</a:t>
            </a:r>
            <a:r>
              <a:rPr lang="en-US" dirty="0"/>
              <a:t>.</a:t>
            </a:r>
            <a:endParaRPr lang="nl-NL" dirty="0"/>
          </a:p>
        </p:txBody>
      </p:sp>
      <p:sp>
        <p:nvSpPr>
          <p:cNvPr id="38" name="Text Placeholder 37">
            <a:extLst>
              <a:ext uri="{FF2B5EF4-FFF2-40B4-BE49-F238E27FC236}">
                <a16:creationId xmlns:a16="http://schemas.microsoft.com/office/drawing/2014/main" id="{FF9770F9-B7B0-C501-1BA2-A1E67A1CCEE4}"/>
              </a:ext>
            </a:extLst>
          </p:cNvPr>
          <p:cNvSpPr>
            <a:spLocks noGrp="1"/>
          </p:cNvSpPr>
          <p:nvPr>
            <p:ph type="body" sz="quarter" idx="14"/>
          </p:nvPr>
        </p:nvSpPr>
        <p:spPr>
          <a:xfrm>
            <a:off x="811745" y="4210051"/>
            <a:ext cx="5848350" cy="2216149"/>
          </a:xfrm>
          <a:custGeom>
            <a:avLst/>
            <a:gdLst>
              <a:gd name="connsiteX0" fmla="*/ 254000 w 5848350"/>
              <a:gd name="connsiteY0" fmla="*/ 0 h 2216149"/>
              <a:gd name="connsiteX1" fmla="*/ 5594350 w 5848350"/>
              <a:gd name="connsiteY1" fmla="*/ 0 h 2216149"/>
              <a:gd name="connsiteX2" fmla="*/ 5848350 w 5848350"/>
              <a:gd name="connsiteY2" fmla="*/ 254000 h 2216149"/>
              <a:gd name="connsiteX3" fmla="*/ 5848350 w 5848350"/>
              <a:gd name="connsiteY3" fmla="*/ 1962149 h 2216149"/>
              <a:gd name="connsiteX4" fmla="*/ 5594350 w 5848350"/>
              <a:gd name="connsiteY4" fmla="*/ 2216149 h 2216149"/>
              <a:gd name="connsiteX5" fmla="*/ 254000 w 5848350"/>
              <a:gd name="connsiteY5" fmla="*/ 2216149 h 2216149"/>
              <a:gd name="connsiteX6" fmla="*/ 0 w 5848350"/>
              <a:gd name="connsiteY6" fmla="*/ 1962149 h 2216149"/>
              <a:gd name="connsiteX7" fmla="*/ 0 w 5848350"/>
              <a:gd name="connsiteY7" fmla="*/ 254000 h 2216149"/>
              <a:gd name="connsiteX8" fmla="*/ 254000 w 5848350"/>
              <a:gd name="connsiteY8" fmla="*/ 0 h 2216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48350" h="2216149">
                <a:moveTo>
                  <a:pt x="254000" y="0"/>
                </a:moveTo>
                <a:lnTo>
                  <a:pt x="5594350" y="0"/>
                </a:lnTo>
                <a:cubicBezTo>
                  <a:pt x="5734622" y="0"/>
                  <a:pt x="5848350" y="113729"/>
                  <a:pt x="5848350" y="254000"/>
                </a:cubicBezTo>
                <a:lnTo>
                  <a:pt x="5848350" y="1962149"/>
                </a:lnTo>
                <a:cubicBezTo>
                  <a:pt x="5848350" y="2102421"/>
                  <a:pt x="5734622" y="2216149"/>
                  <a:pt x="5594350" y="2216149"/>
                </a:cubicBezTo>
                <a:lnTo>
                  <a:pt x="254000" y="2216149"/>
                </a:lnTo>
                <a:cubicBezTo>
                  <a:pt x="113729" y="2216149"/>
                  <a:pt x="0" y="2102421"/>
                  <a:pt x="0" y="1962149"/>
                </a:cubicBezTo>
                <a:lnTo>
                  <a:pt x="0" y="254000"/>
                </a:lnTo>
                <a:cubicBezTo>
                  <a:pt x="0" y="113729"/>
                  <a:pt x="113729" y="0"/>
                  <a:pt x="254000" y="0"/>
                </a:cubicBezTo>
                <a:close/>
              </a:path>
            </a:pathLst>
          </a:custGeom>
          <a:solidFill>
            <a:schemeClr val="accent1"/>
          </a:solidFill>
          <a:ln>
            <a:noFill/>
          </a:ln>
        </p:spPr>
        <p:txBody>
          <a:bodyPr wrap="square" lIns="0" tIns="0" rIns="0" bIns="0">
            <a:noAutofit/>
          </a:bodyPr>
          <a:lstStyle>
            <a:lvl1pPr marL="0" marR="0" indent="0" algn="l" defTabSz="914400" rtl="0" eaLnBrk="1" fontAlgn="auto" latinLnBrk="0" hangingPunct="1">
              <a:lnSpc>
                <a:spcPct val="110000"/>
              </a:lnSpc>
              <a:spcBef>
                <a:spcPts val="0"/>
              </a:spcBef>
              <a:spcAft>
                <a:spcPts val="0"/>
              </a:spcAft>
              <a:buClrTx/>
              <a:buSzTx/>
              <a:buFont typeface="Arial" panose="020B0604020202020204" pitchFamily="34" charset="0"/>
              <a:buNone/>
              <a:tabLst/>
              <a:defRPr sz="100">
                <a:noFill/>
              </a:defRPr>
            </a:lvl1pPr>
          </a:lstStyle>
          <a:p>
            <a:pPr lvl="0"/>
            <a:r>
              <a:rPr lang="nl-NL"/>
              <a:t>Klikken om de tekststijl van het model te bewerken</a:t>
            </a:r>
          </a:p>
        </p:txBody>
      </p:sp>
      <p:sp>
        <p:nvSpPr>
          <p:cNvPr id="2" name="Title 1">
            <a:extLst>
              <a:ext uri="{FF2B5EF4-FFF2-40B4-BE49-F238E27FC236}">
                <a16:creationId xmlns:a16="http://schemas.microsoft.com/office/drawing/2014/main" id="{5C3175A0-3E4C-9BC9-FE1C-137091CBF48F}"/>
              </a:ext>
            </a:extLst>
          </p:cNvPr>
          <p:cNvSpPr>
            <a:spLocks noGrp="1"/>
          </p:cNvSpPr>
          <p:nvPr userDrawn="1">
            <p:ph type="title" hasCustomPrompt="1"/>
          </p:nvPr>
        </p:nvSpPr>
        <p:spPr>
          <a:xfrm>
            <a:off x="1129240" y="4439694"/>
            <a:ext cx="5076000" cy="614045"/>
          </a:xfrm>
        </p:spPr>
        <p:txBody>
          <a:bodyPr/>
          <a:lstStyle>
            <a:lvl1pPr>
              <a:defRPr sz="3800">
                <a:solidFill>
                  <a:schemeClr val="bg1"/>
                </a:solidFill>
              </a:defRPr>
            </a:lvl1pPr>
          </a:lstStyle>
          <a:p>
            <a:r>
              <a:rPr lang="en-US" dirty="0"/>
              <a:t>Titel </a:t>
            </a:r>
            <a:r>
              <a:rPr lang="en-US" dirty="0" err="1"/>
              <a:t>presentatie</a:t>
            </a:r>
            <a:endParaRPr lang="nl-NL" dirty="0"/>
          </a:p>
        </p:txBody>
      </p:sp>
      <p:sp>
        <p:nvSpPr>
          <p:cNvPr id="29" name="Text Placeholder 28">
            <a:extLst>
              <a:ext uri="{FF2B5EF4-FFF2-40B4-BE49-F238E27FC236}">
                <a16:creationId xmlns:a16="http://schemas.microsoft.com/office/drawing/2014/main" id="{383BD01F-AF5A-D2EB-91E6-13FB7B3F9819}"/>
              </a:ext>
            </a:extLst>
          </p:cNvPr>
          <p:cNvSpPr>
            <a:spLocks noGrp="1"/>
          </p:cNvSpPr>
          <p:nvPr>
            <p:ph type="body" sz="quarter" idx="13" hasCustomPrompt="1"/>
          </p:nvPr>
        </p:nvSpPr>
        <p:spPr>
          <a:xfrm>
            <a:off x="1129241" y="5347999"/>
            <a:ext cx="5076000" cy="612000"/>
          </a:xfrm>
        </p:spPr>
        <p:txBody>
          <a:bodyPr lIns="0" tIns="0" rIns="0" bIns="0"/>
          <a:lstStyle>
            <a:lvl1pPr marL="0" marR="0" indent="0" algn="l" defTabSz="914400" rtl="0" eaLnBrk="1" fontAlgn="auto" latinLnBrk="0" hangingPunct="1">
              <a:lnSpc>
                <a:spcPct val="110000"/>
              </a:lnSpc>
              <a:spcBef>
                <a:spcPts val="0"/>
              </a:spcBef>
              <a:spcAft>
                <a:spcPts val="0"/>
              </a:spcAft>
              <a:buClrTx/>
              <a:buSzTx/>
              <a:buFont typeface="Arial" panose="020B0604020202020204" pitchFamily="34" charset="0"/>
              <a:buNone/>
              <a:tabLst/>
              <a:defRPr sz="2000">
                <a:solidFill>
                  <a:schemeClr val="bg1"/>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sz="2000" dirty="0">
                <a:solidFill>
                  <a:schemeClr val="bg1"/>
                </a:solidFill>
                <a:latin typeface="+mn-lt"/>
              </a:rPr>
              <a:t>Extra </a:t>
            </a:r>
            <a:r>
              <a:rPr lang="en-US" sz="2000" dirty="0" err="1">
                <a:solidFill>
                  <a:schemeClr val="bg1"/>
                </a:solidFill>
                <a:latin typeface="+mn-lt"/>
              </a:rPr>
              <a:t>toelichting</a:t>
            </a:r>
            <a:r>
              <a:rPr lang="en-US" sz="2000" dirty="0">
                <a:solidFill>
                  <a:schemeClr val="bg1"/>
                </a:solidFill>
                <a:latin typeface="+mn-lt"/>
              </a:rPr>
              <a:t> (max twee regels)</a:t>
            </a:r>
          </a:p>
          <a:p>
            <a:pPr lvl="0"/>
            <a:endParaRPr lang="nl-NL" dirty="0"/>
          </a:p>
        </p:txBody>
      </p:sp>
      <p:grpSp>
        <p:nvGrpSpPr>
          <p:cNvPr id="116" name="Group 115">
            <a:extLst>
              <a:ext uri="{FF2B5EF4-FFF2-40B4-BE49-F238E27FC236}">
                <a16:creationId xmlns:a16="http://schemas.microsoft.com/office/drawing/2014/main" id="{45AB3B27-0BB4-4AAD-DDDF-769AADD53F62}"/>
              </a:ext>
            </a:extLst>
          </p:cNvPr>
          <p:cNvGrpSpPr/>
          <p:nvPr userDrawn="1"/>
        </p:nvGrpSpPr>
        <p:grpSpPr>
          <a:xfrm>
            <a:off x="12377867" y="-15419"/>
            <a:ext cx="3593091" cy="5811382"/>
            <a:chOff x="12377867" y="-15419"/>
            <a:chExt cx="3593091" cy="5811382"/>
          </a:xfrm>
        </p:grpSpPr>
        <p:sp>
          <p:nvSpPr>
            <p:cNvPr id="117" name="Rechthoek 11">
              <a:extLst>
                <a:ext uri="{FF2B5EF4-FFF2-40B4-BE49-F238E27FC236}">
                  <a16:creationId xmlns:a16="http://schemas.microsoft.com/office/drawing/2014/main" id="{953BC6B2-6401-1267-7331-312738E2B0D2}"/>
                </a:ext>
              </a:extLst>
            </p:cNvPr>
            <p:cNvSpPr/>
            <p:nvPr userDrawn="1"/>
          </p:nvSpPr>
          <p:spPr>
            <a:xfrm>
              <a:off x="12377867" y="-15419"/>
              <a:ext cx="3593091" cy="5811382"/>
            </a:xfrm>
            <a:prstGeom prst="roundRect">
              <a:avLst>
                <a:gd name="adj" fmla="val 2573"/>
              </a:avLst>
            </a:prstGeom>
            <a:solidFill>
              <a:srgbClr val="FFFFFF"/>
            </a:solidFill>
            <a:ln w="6350">
              <a:solidFill>
                <a:srgbClr val="ECECEC"/>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144000" rIns="180000" bIns="144000" numCol="1" spcCol="0" rtlCol="0" fromWordArt="0" anchor="t" anchorCtr="0" forceAA="0" compatLnSpc="1">
              <a:prstTxWarp prst="textNoShape">
                <a:avLst/>
              </a:prstTxWarp>
              <a:noAutofit/>
            </a:bodyPr>
            <a:lstStyle/>
            <a:p>
              <a:pPr algn="l">
                <a:lnSpc>
                  <a:spcPct val="90000"/>
                </a:lnSpc>
                <a:spcBef>
                  <a:spcPts val="600"/>
                </a:spcBef>
                <a:spcAft>
                  <a:spcPts val="600"/>
                </a:spcAft>
              </a:pPr>
              <a:r>
                <a:rPr lang="nl-NL" sz="1400" b="1" cap="all" baseline="0" noProof="0" dirty="0">
                  <a:solidFill>
                    <a:schemeClr val="accent1"/>
                  </a:solidFill>
                  <a:latin typeface="Calibri" panose="020F0502020204030204" pitchFamily="34" charset="0"/>
                  <a:cs typeface="Calibri" panose="020F0502020204030204" pitchFamily="34" charset="0"/>
                </a:rPr>
                <a:t>Afbeelding invoegen/opmaken</a:t>
              </a:r>
            </a:p>
          </p:txBody>
        </p:sp>
        <p:sp>
          <p:nvSpPr>
            <p:cNvPr id="118" name="Ovaal 12">
              <a:extLst>
                <a:ext uri="{FF2B5EF4-FFF2-40B4-BE49-F238E27FC236}">
                  <a16:creationId xmlns:a16="http://schemas.microsoft.com/office/drawing/2014/main" id="{FE4450A7-111E-DE0E-4CFF-A9D203842BEF}"/>
                </a:ext>
              </a:extLst>
            </p:cNvPr>
            <p:cNvSpPr/>
            <p:nvPr userDrawn="1"/>
          </p:nvSpPr>
          <p:spPr>
            <a:xfrm>
              <a:off x="12560445" y="381642"/>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1</a:t>
              </a:r>
            </a:p>
          </p:txBody>
        </p:sp>
        <p:sp>
          <p:nvSpPr>
            <p:cNvPr id="119" name="Rechthoek 13">
              <a:extLst>
                <a:ext uri="{FF2B5EF4-FFF2-40B4-BE49-F238E27FC236}">
                  <a16:creationId xmlns:a16="http://schemas.microsoft.com/office/drawing/2014/main" id="{A9554FB6-BA7A-28A2-6F3B-0B4C54CBCAC9}"/>
                </a:ext>
              </a:extLst>
            </p:cNvPr>
            <p:cNvSpPr/>
            <p:nvPr userDrawn="1"/>
          </p:nvSpPr>
          <p:spPr>
            <a:xfrm>
              <a:off x="12844617" y="381642"/>
              <a:ext cx="2944682" cy="498598"/>
            </a:xfrm>
            <a:prstGeom prst="rect">
              <a:avLst/>
            </a:prstGeom>
            <a:noFill/>
            <a:ln w="25400" cap="flat" cmpd="sng" algn="ctr">
              <a:noFill/>
              <a:prstDash val="solid"/>
            </a:ln>
            <a:effectLst/>
          </p:spPr>
          <p:txBody>
            <a:bodyPr lIns="0" tIns="0" rIns="0" bIns="0" rtlCol="0" anchor="t">
              <a:sp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Klik op het pictogram om een nieuwe afbeelding in te voegen </a:t>
              </a:r>
              <a:r>
                <a:rPr kumimoji="0" lang="nl-NL" sz="1200" b="0" i="1"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(zie onderstaand voorbeeld)</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a:t>
              </a:r>
            </a:p>
          </p:txBody>
        </p:sp>
        <p:sp>
          <p:nvSpPr>
            <p:cNvPr id="120" name="Rechthoek 68">
              <a:extLst>
                <a:ext uri="{FF2B5EF4-FFF2-40B4-BE49-F238E27FC236}">
                  <a16:creationId xmlns:a16="http://schemas.microsoft.com/office/drawing/2014/main" id="{FDD7F10F-52B2-843D-7279-79D14419B76C}"/>
                </a:ext>
              </a:extLst>
            </p:cNvPr>
            <p:cNvSpPr/>
            <p:nvPr userDrawn="1"/>
          </p:nvSpPr>
          <p:spPr>
            <a:xfrm>
              <a:off x="12847853" y="985738"/>
              <a:ext cx="261629" cy="257807"/>
            </a:xfrm>
            <a:prstGeom prst="rect">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0" rIns="0" bIns="0" numCol="1" spcCol="0" rtlCol="0" fromWordArt="0" anchor="ctr" anchorCtr="0" forceAA="0" compatLnSpc="1">
              <a:prstTxWarp prst="textNoShape">
                <a:avLst/>
              </a:prstTxWarp>
              <a:noAutofit/>
            </a:body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121" name="Ovaal 69">
              <a:extLst>
                <a:ext uri="{FF2B5EF4-FFF2-40B4-BE49-F238E27FC236}">
                  <a16:creationId xmlns:a16="http://schemas.microsoft.com/office/drawing/2014/main" id="{D58B8119-DF31-3590-72B4-6C757583E422}"/>
                </a:ext>
              </a:extLst>
            </p:cNvPr>
            <p:cNvSpPr/>
            <p:nvPr userDrawn="1"/>
          </p:nvSpPr>
          <p:spPr>
            <a:xfrm>
              <a:off x="13007240" y="1018306"/>
              <a:ext cx="72188" cy="72188"/>
            </a:xfrm>
            <a:prstGeom prst="ellipse">
              <a:avLst/>
            </a:prstGeom>
            <a:solidFill>
              <a:srgbClr val="F1D8A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800" b="1" noProof="0" dirty="0">
                <a:solidFill>
                  <a:srgbClr val="211F26"/>
                </a:solidFill>
                <a:latin typeface="Calibri" panose="020F0502020204030204" pitchFamily="34" charset="0"/>
                <a:cs typeface="Calibri" panose="020F0502020204030204" pitchFamily="34" charset="0"/>
              </a:endParaRPr>
            </a:p>
          </p:txBody>
        </p:sp>
        <p:sp>
          <p:nvSpPr>
            <p:cNvPr id="122" name="Vrije vorm: vorm 70">
              <a:extLst>
                <a:ext uri="{FF2B5EF4-FFF2-40B4-BE49-F238E27FC236}">
                  <a16:creationId xmlns:a16="http://schemas.microsoft.com/office/drawing/2014/main" id="{7D03CD5F-C891-6451-8D52-3C92F5E11D26}"/>
                </a:ext>
              </a:extLst>
            </p:cNvPr>
            <p:cNvSpPr/>
            <p:nvPr userDrawn="1"/>
          </p:nvSpPr>
          <p:spPr>
            <a:xfrm rot="2700000">
              <a:off x="12880705" y="1144300"/>
              <a:ext cx="170972" cy="149571"/>
            </a:xfrm>
            <a:custGeom>
              <a:avLst/>
              <a:gdLst>
                <a:gd name="connsiteX0" fmla="*/ 12837 w 168558"/>
                <a:gd name="connsiteY0" fmla="*/ 12836 h 147459"/>
                <a:gd name="connsiteX1" fmla="*/ 43826 w 168558"/>
                <a:gd name="connsiteY1" fmla="*/ 0 h 147459"/>
                <a:gd name="connsiteX2" fmla="*/ 168558 w 168558"/>
                <a:gd name="connsiteY2" fmla="*/ 0 h 147459"/>
                <a:gd name="connsiteX3" fmla="*/ 21099 w 168558"/>
                <a:gd name="connsiteY3" fmla="*/ 147459 h 147459"/>
                <a:gd name="connsiteX4" fmla="*/ 0 w 168558"/>
                <a:gd name="connsiteY4" fmla="*/ 126361 h 147459"/>
                <a:gd name="connsiteX5" fmla="*/ 0 w 168558"/>
                <a:gd name="connsiteY5" fmla="*/ 43826 h 147459"/>
                <a:gd name="connsiteX6" fmla="*/ 12837 w 168558"/>
                <a:gd name="connsiteY6" fmla="*/ 12836 h 147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558" h="147459">
                  <a:moveTo>
                    <a:pt x="12837" y="12836"/>
                  </a:moveTo>
                  <a:cubicBezTo>
                    <a:pt x="20768" y="4905"/>
                    <a:pt x="31724" y="0"/>
                    <a:pt x="43826" y="0"/>
                  </a:cubicBezTo>
                  <a:lnTo>
                    <a:pt x="168558" y="0"/>
                  </a:lnTo>
                  <a:lnTo>
                    <a:pt x="21099" y="147459"/>
                  </a:lnTo>
                  <a:lnTo>
                    <a:pt x="0" y="126361"/>
                  </a:lnTo>
                  <a:lnTo>
                    <a:pt x="0" y="43826"/>
                  </a:lnTo>
                  <a:cubicBezTo>
                    <a:pt x="1" y="31723"/>
                    <a:pt x="4906" y="20767"/>
                    <a:pt x="12837" y="12836"/>
                  </a:cubicBezTo>
                  <a:close/>
                </a:path>
              </a:pathLst>
            </a:custGeom>
            <a:solidFill>
              <a:srgbClr val="C9D8E9"/>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800" b="1" noProof="0" dirty="0">
                <a:solidFill>
                  <a:srgbClr val="211F26"/>
                </a:solidFill>
                <a:latin typeface="Calibri" panose="020F0502020204030204" pitchFamily="34" charset="0"/>
                <a:cs typeface="Calibri" panose="020F0502020204030204" pitchFamily="34" charset="0"/>
              </a:endParaRPr>
            </a:p>
          </p:txBody>
        </p:sp>
        <p:sp>
          <p:nvSpPr>
            <p:cNvPr id="123" name="Rechthoek: afgeronde hoeken 71">
              <a:extLst>
                <a:ext uri="{FF2B5EF4-FFF2-40B4-BE49-F238E27FC236}">
                  <a16:creationId xmlns:a16="http://schemas.microsoft.com/office/drawing/2014/main" id="{25E27EAF-DA9F-C4F3-EC6E-8D8F23269B03}"/>
                </a:ext>
              </a:extLst>
            </p:cNvPr>
            <p:cNvSpPr/>
            <p:nvPr userDrawn="1"/>
          </p:nvSpPr>
          <p:spPr>
            <a:xfrm>
              <a:off x="12984442" y="1131589"/>
              <a:ext cx="158200" cy="118489"/>
            </a:xfrm>
            <a:prstGeom prst="roundRect">
              <a:avLst/>
            </a:prstGeom>
            <a:solidFill>
              <a:schemeClr val="bg1"/>
            </a:solidFill>
            <a:ln w="19050">
              <a:solidFill>
                <a:srgbClr val="8AADD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0" rIns="0" bIns="0" numCol="1" spcCol="0" rtlCol="0" fromWordArt="0" anchor="ctr" anchorCtr="0" forceAA="0" compatLnSpc="1">
              <a:prstTxWarp prst="textNoShape">
                <a:avLst/>
              </a:prstTxWarp>
              <a:noAutofit/>
            </a:body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cxnSp>
          <p:nvCxnSpPr>
            <p:cNvPr id="124" name="Rechte verbindingslijn 72">
              <a:extLst>
                <a:ext uri="{FF2B5EF4-FFF2-40B4-BE49-F238E27FC236}">
                  <a16:creationId xmlns:a16="http://schemas.microsoft.com/office/drawing/2014/main" id="{7F4EDE02-3FFF-1F6D-8B1E-80322822983F}"/>
                </a:ext>
              </a:extLst>
            </p:cNvPr>
            <p:cNvCxnSpPr>
              <a:cxnSpLocks/>
            </p:cNvCxnSpPr>
            <p:nvPr userDrawn="1"/>
          </p:nvCxnSpPr>
          <p:spPr>
            <a:xfrm>
              <a:off x="13021303" y="1297279"/>
              <a:ext cx="84479" cy="0"/>
            </a:xfrm>
            <a:prstGeom prst="line">
              <a:avLst/>
            </a:prstGeom>
            <a:solidFill>
              <a:schemeClr val="bg1"/>
            </a:solidFill>
            <a:ln w="19050">
              <a:solidFill>
                <a:srgbClr val="8AADD0"/>
              </a:solidFill>
            </a:ln>
          </p:spPr>
          <p:style>
            <a:lnRef idx="2">
              <a:schemeClr val="accent1">
                <a:shade val="50000"/>
              </a:schemeClr>
            </a:lnRef>
            <a:fillRef idx="1">
              <a:schemeClr val="accent1"/>
            </a:fillRef>
            <a:effectRef idx="0">
              <a:schemeClr val="accent1"/>
            </a:effectRef>
            <a:fontRef idx="minor">
              <a:schemeClr val="lt1"/>
            </a:fontRef>
          </p:style>
        </p:cxnSp>
        <p:cxnSp>
          <p:nvCxnSpPr>
            <p:cNvPr id="125" name="Rechte verbindingslijn 73">
              <a:extLst>
                <a:ext uri="{FF2B5EF4-FFF2-40B4-BE49-F238E27FC236}">
                  <a16:creationId xmlns:a16="http://schemas.microsoft.com/office/drawing/2014/main" id="{84F8F8FA-E3C5-3682-E10F-43D35C4A7178}"/>
                </a:ext>
              </a:extLst>
            </p:cNvPr>
            <p:cNvCxnSpPr>
              <a:cxnSpLocks/>
              <a:stCxn id="123" idx="2"/>
            </p:cNvCxnSpPr>
            <p:nvPr userDrawn="1"/>
          </p:nvCxnSpPr>
          <p:spPr>
            <a:xfrm flipH="1">
              <a:off x="13063120" y="1250078"/>
              <a:ext cx="422" cy="44197"/>
            </a:xfrm>
            <a:prstGeom prst="line">
              <a:avLst/>
            </a:prstGeom>
            <a:solidFill>
              <a:schemeClr val="bg1"/>
            </a:solidFill>
            <a:ln w="19050">
              <a:solidFill>
                <a:srgbClr val="8AADD0"/>
              </a:solidFill>
            </a:ln>
          </p:spPr>
          <p:style>
            <a:lnRef idx="2">
              <a:schemeClr val="accent1">
                <a:shade val="50000"/>
              </a:schemeClr>
            </a:lnRef>
            <a:fillRef idx="1">
              <a:schemeClr val="accent1"/>
            </a:fillRef>
            <a:effectRef idx="0">
              <a:schemeClr val="accent1"/>
            </a:effectRef>
            <a:fontRef idx="minor">
              <a:schemeClr val="lt1"/>
            </a:fontRef>
          </p:style>
        </p:cxnSp>
        <p:sp>
          <p:nvSpPr>
            <p:cNvPr id="126" name="Ovaal 15">
              <a:extLst>
                <a:ext uri="{FF2B5EF4-FFF2-40B4-BE49-F238E27FC236}">
                  <a16:creationId xmlns:a16="http://schemas.microsoft.com/office/drawing/2014/main" id="{18A8190F-1DE6-171B-0FF4-CB62CE594A43}"/>
                </a:ext>
              </a:extLst>
            </p:cNvPr>
            <p:cNvSpPr/>
            <p:nvPr userDrawn="1"/>
          </p:nvSpPr>
          <p:spPr>
            <a:xfrm>
              <a:off x="12560445" y="1455521"/>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2</a:t>
              </a:r>
            </a:p>
          </p:txBody>
        </p:sp>
        <p:sp>
          <p:nvSpPr>
            <p:cNvPr id="127" name="Rechthoek 16">
              <a:extLst>
                <a:ext uri="{FF2B5EF4-FFF2-40B4-BE49-F238E27FC236}">
                  <a16:creationId xmlns:a16="http://schemas.microsoft.com/office/drawing/2014/main" id="{5D2B13D0-3596-03B8-98A9-D32BBD82BEED}"/>
                </a:ext>
              </a:extLst>
            </p:cNvPr>
            <p:cNvSpPr/>
            <p:nvPr userDrawn="1"/>
          </p:nvSpPr>
          <p:spPr>
            <a:xfrm>
              <a:off x="12844617" y="1455522"/>
              <a:ext cx="2944682" cy="332399"/>
            </a:xfrm>
            <a:prstGeom prst="rect">
              <a:avLst/>
            </a:prstGeom>
            <a:noFill/>
            <a:ln w="25400" cap="flat" cmpd="sng" algn="ctr">
              <a:noFill/>
              <a:prstDash val="solid"/>
            </a:ln>
            <a:effectLst/>
          </p:spPr>
          <p:txBody>
            <a:bodyPr lIns="0" tIns="0" rIns="0" bIns="0" rtlCol="0" anchor="t">
              <a:sp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Selecteer de gewenste afbeelding</a:t>
              </a:r>
              <a:b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b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en klik op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‘Invoegen’</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a:t>
              </a:r>
            </a:p>
          </p:txBody>
        </p:sp>
        <p:sp>
          <p:nvSpPr>
            <p:cNvPr id="128" name="Rechthoek 65">
              <a:extLst>
                <a:ext uri="{FF2B5EF4-FFF2-40B4-BE49-F238E27FC236}">
                  <a16:creationId xmlns:a16="http://schemas.microsoft.com/office/drawing/2014/main" id="{459610F8-3091-C47E-5DDB-60A3F8FCD02C}"/>
                </a:ext>
              </a:extLst>
            </p:cNvPr>
            <p:cNvSpPr/>
            <p:nvPr userDrawn="1"/>
          </p:nvSpPr>
          <p:spPr>
            <a:xfrm>
              <a:off x="12847196" y="1948199"/>
              <a:ext cx="955193" cy="209550"/>
            </a:xfrm>
            <a:prstGeom prst="roundRect">
              <a:avLst>
                <a:gd name="adj" fmla="val 29167"/>
              </a:avLst>
            </a:prstGeom>
            <a:solidFill>
              <a:srgbClr val="E5F1FB"/>
            </a:solidFill>
            <a:ln w="12700">
              <a:solidFill>
                <a:srgbClr val="0B7ED9"/>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08000" tIns="0" rIns="0" bIns="0" numCol="1" spcCol="0" rtlCol="0" fromWordArt="0" anchor="ctr" anchorCtr="0" forceAA="0" compatLnSpc="1">
              <a:prstTxWarp prst="textNoShape">
                <a:avLst/>
              </a:prstTxWarp>
              <a:noAutofit/>
            </a:bodyPr>
            <a:lstStyle/>
            <a:p>
              <a:pPr algn="l">
                <a:lnSpc>
                  <a:spcPct val="90000"/>
                </a:lnSpc>
                <a:spcBef>
                  <a:spcPts val="600"/>
                </a:spcBef>
                <a:spcAft>
                  <a:spcPts val="600"/>
                </a:spcAft>
              </a:pPr>
              <a:r>
                <a:rPr lang="nl-NL" sz="1000" b="0" noProof="0" dirty="0">
                  <a:solidFill>
                    <a:srgbClr val="211F26"/>
                  </a:solidFill>
                  <a:latin typeface="Segoe UI" panose="020B0502040204020203" pitchFamily="34" charset="0"/>
                  <a:ea typeface="Calibri" panose="020F0502020204030204" pitchFamily="34" charset="0"/>
                  <a:cs typeface="Segoe UI" panose="020B0502040204020203" pitchFamily="34" charset="0"/>
                </a:rPr>
                <a:t>Invoegen</a:t>
              </a:r>
              <a:endParaRPr lang="nl-NL" sz="900" b="0" noProof="0" dirty="0">
                <a:solidFill>
                  <a:srgbClr val="211F26"/>
                </a:solidFill>
                <a:latin typeface="Segoe UI" panose="020B0502040204020203" pitchFamily="34" charset="0"/>
                <a:ea typeface="Calibri" panose="020F0502020204030204" pitchFamily="34" charset="0"/>
                <a:cs typeface="Segoe UI" panose="020B0502040204020203" pitchFamily="34" charset="0"/>
              </a:endParaRPr>
            </a:p>
          </p:txBody>
        </p:sp>
        <p:cxnSp>
          <p:nvCxnSpPr>
            <p:cNvPr id="129" name="Rechte verbindingslijn 66">
              <a:extLst>
                <a:ext uri="{FF2B5EF4-FFF2-40B4-BE49-F238E27FC236}">
                  <a16:creationId xmlns:a16="http://schemas.microsoft.com/office/drawing/2014/main" id="{6B49F6DE-D5A4-ED99-0E13-93989D8735BC}"/>
                </a:ext>
              </a:extLst>
            </p:cNvPr>
            <p:cNvCxnSpPr>
              <a:cxnSpLocks/>
            </p:cNvCxnSpPr>
            <p:nvPr userDrawn="1"/>
          </p:nvCxnSpPr>
          <p:spPr>
            <a:xfrm>
              <a:off x="13608485" y="1981616"/>
              <a:ext cx="0" cy="142717"/>
            </a:xfrm>
            <a:prstGeom prst="line">
              <a:avLst/>
            </a:prstGeom>
            <a:noFill/>
            <a:ln w="9525" cap="rnd" cmpd="sng" algn="ctr">
              <a:solidFill>
                <a:srgbClr val="2C3644"/>
              </a:solidFill>
              <a:prstDash val="solid"/>
            </a:ln>
            <a:effectLst/>
          </p:spPr>
        </p:cxnSp>
        <p:sp>
          <p:nvSpPr>
            <p:cNvPr id="130" name="Gelijkbenige driehoek 67">
              <a:extLst>
                <a:ext uri="{FF2B5EF4-FFF2-40B4-BE49-F238E27FC236}">
                  <a16:creationId xmlns:a16="http://schemas.microsoft.com/office/drawing/2014/main" id="{6FA527C1-4FF9-6C7E-236E-CB7FE6691B7D}"/>
                </a:ext>
              </a:extLst>
            </p:cNvPr>
            <p:cNvSpPr/>
            <p:nvPr userDrawn="1"/>
          </p:nvSpPr>
          <p:spPr>
            <a:xfrm rot="10800000">
              <a:off x="13663593" y="2032253"/>
              <a:ext cx="86866" cy="51147"/>
            </a:xfrm>
            <a:prstGeom prst="triangle">
              <a:avLst/>
            </a:prstGeom>
            <a:solidFill>
              <a:schemeClr val="tx1"/>
            </a:solidFill>
            <a:ln cap="rnd">
              <a:solidFill>
                <a:schemeClr val="tx1"/>
              </a:solidFill>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900" b="1" noProof="0" dirty="0">
                <a:solidFill>
                  <a:srgbClr val="211F26"/>
                </a:solidFill>
                <a:latin typeface="Calibri" panose="020F0502020204030204" pitchFamily="34" charset="0"/>
                <a:cs typeface="Calibri" panose="020F0502020204030204" pitchFamily="34" charset="0"/>
              </a:endParaRPr>
            </a:p>
          </p:txBody>
        </p:sp>
        <p:sp>
          <p:nvSpPr>
            <p:cNvPr id="131" name="Ovaal 18">
              <a:extLst>
                <a:ext uri="{FF2B5EF4-FFF2-40B4-BE49-F238E27FC236}">
                  <a16:creationId xmlns:a16="http://schemas.microsoft.com/office/drawing/2014/main" id="{98B9C2C6-B3F2-837B-3E42-B0D03367C590}"/>
                </a:ext>
              </a:extLst>
            </p:cNvPr>
            <p:cNvSpPr/>
            <p:nvPr userDrawn="1"/>
          </p:nvSpPr>
          <p:spPr>
            <a:xfrm>
              <a:off x="12560445" y="2316533"/>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3</a:t>
              </a:r>
            </a:p>
          </p:txBody>
        </p:sp>
        <p:sp>
          <p:nvSpPr>
            <p:cNvPr id="132" name="Rechthoek 19">
              <a:extLst>
                <a:ext uri="{FF2B5EF4-FFF2-40B4-BE49-F238E27FC236}">
                  <a16:creationId xmlns:a16="http://schemas.microsoft.com/office/drawing/2014/main" id="{06086488-2F28-E7E2-4F75-F38ECFF36613}"/>
                </a:ext>
              </a:extLst>
            </p:cNvPr>
            <p:cNvSpPr/>
            <p:nvPr userDrawn="1"/>
          </p:nvSpPr>
          <p:spPr>
            <a:xfrm>
              <a:off x="12844616" y="2316534"/>
              <a:ext cx="3126341" cy="498598"/>
            </a:xfrm>
            <a:prstGeom prst="rect">
              <a:avLst/>
            </a:prstGeom>
            <a:noFill/>
            <a:ln w="25400" cap="flat" cmpd="sng" algn="ctr">
              <a:noFill/>
              <a:prstDash val="solid"/>
            </a:ln>
            <a:effectLst/>
          </p:spPr>
          <p:txBody>
            <a:bodyPr lIns="0" tIns="0" rIns="0" bIns="0" rtlCol="0" anchor="t">
              <a:sp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Ga naar de tab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‘Start’</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en klik op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‘Opnieuw instellen’</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Alle elementen van de huidige dia worden gepositioneerd zoals gedefinieerd.</a:t>
              </a:r>
            </a:p>
          </p:txBody>
        </p:sp>
        <p:sp>
          <p:nvSpPr>
            <p:cNvPr id="133" name="Ovaal 21">
              <a:extLst>
                <a:ext uri="{FF2B5EF4-FFF2-40B4-BE49-F238E27FC236}">
                  <a16:creationId xmlns:a16="http://schemas.microsoft.com/office/drawing/2014/main" id="{3566689C-E7A0-5647-6E12-B4417091217C}"/>
                </a:ext>
              </a:extLst>
            </p:cNvPr>
            <p:cNvSpPr/>
            <p:nvPr userDrawn="1"/>
          </p:nvSpPr>
          <p:spPr>
            <a:xfrm>
              <a:off x="12560445" y="3678561"/>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4</a:t>
              </a:r>
            </a:p>
          </p:txBody>
        </p:sp>
        <p:sp>
          <p:nvSpPr>
            <p:cNvPr id="134" name="Rechthoek 22">
              <a:extLst>
                <a:ext uri="{FF2B5EF4-FFF2-40B4-BE49-F238E27FC236}">
                  <a16:creationId xmlns:a16="http://schemas.microsoft.com/office/drawing/2014/main" id="{459DD806-855E-4987-B320-BAE0A26E2595}"/>
                </a:ext>
              </a:extLst>
            </p:cNvPr>
            <p:cNvSpPr/>
            <p:nvPr userDrawn="1"/>
          </p:nvSpPr>
          <p:spPr>
            <a:xfrm>
              <a:off x="12844617" y="3678561"/>
              <a:ext cx="2944682" cy="997196"/>
            </a:xfrm>
            <a:prstGeom prst="rect">
              <a:avLst/>
            </a:prstGeom>
            <a:noFill/>
            <a:ln w="25400" cap="flat" cmpd="sng" algn="ctr">
              <a:noFill/>
              <a:prstDash val="solid"/>
            </a:ln>
            <a:effectLst/>
          </p:spPr>
          <p:txBody>
            <a:bodyPr lIns="0" tIns="0" rIns="0" bIns="0" rtlCol="0" anchor="t">
              <a:sp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Om de afbeelding te schalen of bij te snijden, ga naar de tab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‘Hulpmiddelen voor afbeeldingen - Opmaak’</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en klik op de knop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‘Bijsnijden’</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Schaal met de punten de afbeelding en met de hoeken het afbeeldingskader.</a:t>
              </a:r>
            </a:p>
          </p:txBody>
        </p:sp>
        <p:sp>
          <p:nvSpPr>
            <p:cNvPr id="135" name="Rechthoek: afgeronde hoeken 41">
              <a:extLst>
                <a:ext uri="{FF2B5EF4-FFF2-40B4-BE49-F238E27FC236}">
                  <a16:creationId xmlns:a16="http://schemas.microsoft.com/office/drawing/2014/main" id="{6D2E034B-0C0C-C54B-49E7-9052B1573224}"/>
                </a:ext>
              </a:extLst>
            </p:cNvPr>
            <p:cNvSpPr/>
            <p:nvPr userDrawn="1"/>
          </p:nvSpPr>
          <p:spPr>
            <a:xfrm>
              <a:off x="13760163" y="3314944"/>
              <a:ext cx="155951" cy="131922"/>
            </a:xfrm>
            <a:prstGeom prst="roundRect">
              <a:avLst>
                <a:gd name="adj" fmla="val 2911"/>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0" rIns="0" bIns="0" numCol="1" spcCol="0" rtlCol="0" fromWordArt="0" anchor="ctr" anchorCtr="0" forceAA="0" compatLnSpc="1">
              <a:prstTxWarp prst="textNoShape">
                <a:avLst/>
              </a:prstTxWarp>
              <a:noAutofit/>
            </a:body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136" name="Rechthoek 42">
              <a:extLst>
                <a:ext uri="{FF2B5EF4-FFF2-40B4-BE49-F238E27FC236}">
                  <a16:creationId xmlns:a16="http://schemas.microsoft.com/office/drawing/2014/main" id="{369D97C5-1524-A427-FD1D-EB0415A85F15}"/>
                </a:ext>
              </a:extLst>
            </p:cNvPr>
            <p:cNvSpPr/>
            <p:nvPr userDrawn="1"/>
          </p:nvSpPr>
          <p:spPr>
            <a:xfrm>
              <a:off x="13781869" y="3333055"/>
              <a:ext cx="117583" cy="16012"/>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37" name="Rechthoek 43">
              <a:extLst>
                <a:ext uri="{FF2B5EF4-FFF2-40B4-BE49-F238E27FC236}">
                  <a16:creationId xmlns:a16="http://schemas.microsoft.com/office/drawing/2014/main" id="{450CDE91-A413-3602-13E0-E9C0690CDCE5}"/>
                </a:ext>
              </a:extLst>
            </p:cNvPr>
            <p:cNvSpPr/>
            <p:nvPr userDrawn="1"/>
          </p:nvSpPr>
          <p:spPr>
            <a:xfrm>
              <a:off x="13781870" y="3360174"/>
              <a:ext cx="45759" cy="69996"/>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38" name="Rechthoek 44">
              <a:extLst>
                <a:ext uri="{FF2B5EF4-FFF2-40B4-BE49-F238E27FC236}">
                  <a16:creationId xmlns:a16="http://schemas.microsoft.com/office/drawing/2014/main" id="{A56500D2-7AC2-BC8B-028E-5D98CEB0CE46}"/>
                </a:ext>
              </a:extLst>
            </p:cNvPr>
            <p:cNvSpPr/>
            <p:nvPr userDrawn="1"/>
          </p:nvSpPr>
          <p:spPr>
            <a:xfrm>
              <a:off x="13841826" y="3364183"/>
              <a:ext cx="52116"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39" name="Rechthoek 45">
              <a:extLst>
                <a:ext uri="{FF2B5EF4-FFF2-40B4-BE49-F238E27FC236}">
                  <a16:creationId xmlns:a16="http://schemas.microsoft.com/office/drawing/2014/main" id="{95053804-6D80-921C-0169-944E779DB885}"/>
                </a:ext>
              </a:extLst>
            </p:cNvPr>
            <p:cNvSpPr/>
            <p:nvPr userDrawn="1"/>
          </p:nvSpPr>
          <p:spPr>
            <a:xfrm>
              <a:off x="13841826" y="3392237"/>
              <a:ext cx="26743"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40" name="Rechthoek 46">
              <a:extLst>
                <a:ext uri="{FF2B5EF4-FFF2-40B4-BE49-F238E27FC236}">
                  <a16:creationId xmlns:a16="http://schemas.microsoft.com/office/drawing/2014/main" id="{B68F3C26-F18C-7DDE-41DA-7253D5F8AACF}"/>
                </a:ext>
              </a:extLst>
            </p:cNvPr>
            <p:cNvSpPr/>
            <p:nvPr userDrawn="1"/>
          </p:nvSpPr>
          <p:spPr>
            <a:xfrm>
              <a:off x="13841826" y="3420290"/>
              <a:ext cx="26743"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nvGrpSpPr>
            <p:cNvPr id="141" name="Group 140">
              <a:extLst>
                <a:ext uri="{FF2B5EF4-FFF2-40B4-BE49-F238E27FC236}">
                  <a16:creationId xmlns:a16="http://schemas.microsoft.com/office/drawing/2014/main" id="{99CA9C46-A0DB-50CB-F336-5F7906DFF01D}"/>
                </a:ext>
              </a:extLst>
            </p:cNvPr>
            <p:cNvGrpSpPr/>
            <p:nvPr userDrawn="1"/>
          </p:nvGrpSpPr>
          <p:grpSpPr>
            <a:xfrm>
              <a:off x="12847196" y="4803610"/>
              <a:ext cx="614364" cy="728662"/>
              <a:chOff x="12847196" y="5288756"/>
              <a:chExt cx="614364" cy="728662"/>
            </a:xfrm>
          </p:grpSpPr>
          <p:sp>
            <p:nvSpPr>
              <p:cNvPr id="162" name="Rectangle: Rounded Corners 161">
                <a:extLst>
                  <a:ext uri="{FF2B5EF4-FFF2-40B4-BE49-F238E27FC236}">
                    <a16:creationId xmlns:a16="http://schemas.microsoft.com/office/drawing/2014/main" id="{1D385264-801E-6A20-4AE7-0D7CF1F417AE}"/>
                  </a:ext>
                </a:extLst>
              </p:cNvPr>
              <p:cNvSpPr/>
              <p:nvPr userDrawn="1"/>
            </p:nvSpPr>
            <p:spPr>
              <a:xfrm>
                <a:off x="12875771" y="5288756"/>
                <a:ext cx="557214" cy="728662"/>
              </a:xfrm>
              <a:prstGeom prst="roundRect">
                <a:avLst>
                  <a:gd name="adj" fmla="val 11255"/>
                </a:avLst>
              </a:prstGeom>
              <a:solidFill>
                <a:srgbClr val="F7F7F7"/>
              </a:solidFill>
              <a:ln w="9525">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NL"/>
              </a:p>
            </p:txBody>
          </p:sp>
          <p:cxnSp>
            <p:nvCxnSpPr>
              <p:cNvPr id="163" name="Straight Connector 162">
                <a:extLst>
                  <a:ext uri="{FF2B5EF4-FFF2-40B4-BE49-F238E27FC236}">
                    <a16:creationId xmlns:a16="http://schemas.microsoft.com/office/drawing/2014/main" id="{19C75B59-3A10-AC37-C831-F8CE50CB2624}"/>
                  </a:ext>
                </a:extLst>
              </p:cNvPr>
              <p:cNvCxnSpPr>
                <a:cxnSpLocks/>
              </p:cNvCxnSpPr>
              <p:nvPr userDrawn="1"/>
            </p:nvCxnSpPr>
            <p:spPr>
              <a:xfrm>
                <a:off x="13070252" y="5564850"/>
                <a:ext cx="216559" cy="0"/>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9F04B7C0-A079-DF0A-C916-D98B0183170E}"/>
                  </a:ext>
                </a:extLst>
              </p:cNvPr>
              <p:cNvCxnSpPr>
                <a:cxnSpLocks/>
              </p:cNvCxnSpPr>
              <p:nvPr userDrawn="1"/>
            </p:nvCxnSpPr>
            <p:spPr>
              <a:xfrm rot="16200000" flipH="1">
                <a:off x="12961973" y="5456571"/>
                <a:ext cx="216559" cy="0"/>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AF056366-807F-396D-A805-906C97B46193}"/>
                  </a:ext>
                </a:extLst>
              </p:cNvPr>
              <p:cNvCxnSpPr>
                <a:cxnSpLocks/>
              </p:cNvCxnSpPr>
              <p:nvPr userDrawn="1"/>
            </p:nvCxnSpPr>
            <p:spPr>
              <a:xfrm>
                <a:off x="13018675" y="5400814"/>
                <a:ext cx="216559" cy="0"/>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47E7EB57-E298-9898-2528-8566841EE1D6}"/>
                  </a:ext>
                </a:extLst>
              </p:cNvPr>
              <p:cNvCxnSpPr>
                <a:cxnSpLocks/>
              </p:cNvCxnSpPr>
              <p:nvPr userDrawn="1"/>
            </p:nvCxnSpPr>
            <p:spPr>
              <a:xfrm rot="16200000" flipH="1">
                <a:off x="13126954" y="5509094"/>
                <a:ext cx="216559" cy="0"/>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BFFD4EB2-E4ED-5121-1CCC-40CCC19FBEA0}"/>
                  </a:ext>
                </a:extLst>
              </p:cNvPr>
              <p:cNvCxnSpPr>
                <a:cxnSpLocks/>
              </p:cNvCxnSpPr>
              <p:nvPr userDrawn="1"/>
            </p:nvCxnSpPr>
            <p:spPr>
              <a:xfrm rot="5400000" flipH="1" flipV="1">
                <a:off x="13070253" y="5366338"/>
                <a:ext cx="198512" cy="198513"/>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sp>
            <p:nvSpPr>
              <p:cNvPr id="168" name="Rechthoek 48">
                <a:extLst>
                  <a:ext uri="{FF2B5EF4-FFF2-40B4-BE49-F238E27FC236}">
                    <a16:creationId xmlns:a16="http://schemas.microsoft.com/office/drawing/2014/main" id="{25961EA0-623C-1F69-EC40-D1B673A7AA68}"/>
                  </a:ext>
                </a:extLst>
              </p:cNvPr>
              <p:cNvSpPr/>
              <p:nvPr userDrawn="1"/>
            </p:nvSpPr>
            <p:spPr>
              <a:xfrm>
                <a:off x="12847196" y="5701524"/>
                <a:ext cx="614364" cy="133198"/>
              </a:xfrm>
              <a:prstGeom prst="rect">
                <a:avLst/>
              </a:prstGeom>
              <a:noFill/>
              <a:ln w="127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ctr">
                  <a:lnSpc>
                    <a:spcPct val="90000"/>
                  </a:lnSpc>
                  <a:spcBef>
                    <a:spcPts val="600"/>
                  </a:spcBef>
                  <a:spcAft>
                    <a:spcPts val="600"/>
                  </a:spcAft>
                </a:pPr>
                <a:r>
                  <a:rPr lang="nl-NL" sz="1000" b="0" noProof="0" dirty="0">
                    <a:solidFill>
                      <a:schemeClr val="tx1"/>
                    </a:solidFill>
                    <a:latin typeface="Segoe UI" panose="020B0502040204020203" pitchFamily="34" charset="0"/>
                    <a:cs typeface="Segoe UI" panose="020B0502040204020203" pitchFamily="34" charset="0"/>
                  </a:rPr>
                  <a:t>Bijsnijden</a:t>
                </a:r>
                <a:endParaRPr lang="nl-NL" sz="900" b="0" noProof="0" dirty="0">
                  <a:solidFill>
                    <a:schemeClr val="tx1"/>
                  </a:solidFill>
                  <a:latin typeface="Segoe UI" panose="020B0502040204020203" pitchFamily="34" charset="0"/>
                  <a:cs typeface="Segoe UI" panose="020B0502040204020203" pitchFamily="34" charset="0"/>
                </a:endParaRPr>
              </a:p>
            </p:txBody>
          </p:sp>
          <p:sp>
            <p:nvSpPr>
              <p:cNvPr id="169" name="Half Frame 168">
                <a:extLst>
                  <a:ext uri="{FF2B5EF4-FFF2-40B4-BE49-F238E27FC236}">
                    <a16:creationId xmlns:a16="http://schemas.microsoft.com/office/drawing/2014/main" id="{E2355E82-B860-4F3D-9B35-043578F5848C}"/>
                  </a:ext>
                </a:extLst>
              </p:cNvPr>
              <p:cNvSpPr/>
              <p:nvPr userDrawn="1"/>
            </p:nvSpPr>
            <p:spPr>
              <a:xfrm>
                <a:off x="13130566" y="5894461"/>
                <a:ext cx="47624" cy="50028"/>
              </a:xfrm>
              <a:prstGeom prst="halfFrame">
                <a:avLst>
                  <a:gd name="adj1" fmla="val 8081"/>
                  <a:gd name="adj2" fmla="val 7071"/>
                </a:avLst>
              </a:prstGeom>
              <a:solidFill>
                <a:schemeClr val="tx1">
                  <a:lumMod val="85000"/>
                  <a:lumOff val="15000"/>
                </a:schemeClr>
              </a:solidFill>
              <a:ln w="6350" cap="rnd">
                <a:solidFill>
                  <a:schemeClr val="tx1">
                    <a:lumMod val="85000"/>
                    <a:lumOff val="15000"/>
                  </a:schemeClr>
                </a:solidFill>
                <a:round/>
              </a:ln>
              <a:scene3d>
                <a:camera prst="orthographicFront">
                  <a:rot lat="0" lon="0" rev="8040000"/>
                </a:camera>
                <a:lightRig rig="threePt" dir="t"/>
              </a:scene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NL">
                  <a:solidFill>
                    <a:schemeClr val="tx1"/>
                  </a:solidFill>
                </a:endParaRPr>
              </a:p>
            </p:txBody>
          </p:sp>
        </p:grpSp>
        <p:sp>
          <p:nvSpPr>
            <p:cNvPr id="142" name="Rechthoek 26">
              <a:extLst>
                <a:ext uri="{FF2B5EF4-FFF2-40B4-BE49-F238E27FC236}">
                  <a16:creationId xmlns:a16="http://schemas.microsoft.com/office/drawing/2014/main" id="{D761DA75-4E66-5E3F-5680-1394601FD80C}"/>
                </a:ext>
              </a:extLst>
            </p:cNvPr>
            <p:cNvSpPr/>
            <p:nvPr userDrawn="1"/>
          </p:nvSpPr>
          <p:spPr>
            <a:xfrm>
              <a:off x="12847195" y="2974089"/>
              <a:ext cx="1316479" cy="504851"/>
            </a:xfrm>
            <a:prstGeom prst="roundRect">
              <a:avLst>
                <a:gd name="adj" fmla="val 9120"/>
              </a:avLst>
            </a:prstGeom>
            <a:solidFill>
              <a:schemeClr val="bg1"/>
            </a:solidFill>
            <a:ln w="12700">
              <a:solidFill>
                <a:srgbClr val="D1D1D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0800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143" name="Rechthoek 27">
              <a:extLst>
                <a:ext uri="{FF2B5EF4-FFF2-40B4-BE49-F238E27FC236}">
                  <a16:creationId xmlns:a16="http://schemas.microsoft.com/office/drawing/2014/main" id="{68B81103-C74E-4B45-A557-25449FACDA33}"/>
                </a:ext>
              </a:extLst>
            </p:cNvPr>
            <p:cNvSpPr/>
            <p:nvPr userDrawn="1"/>
          </p:nvSpPr>
          <p:spPr>
            <a:xfrm>
              <a:off x="12853431" y="3227720"/>
              <a:ext cx="1304529" cy="246701"/>
            </a:xfrm>
            <a:prstGeom prst="round2SameRect">
              <a:avLst>
                <a:gd name="adj1" fmla="val 0"/>
                <a:gd name="adj2" fmla="val 16216"/>
              </a:avLst>
            </a:prstGeom>
            <a:solidFill>
              <a:srgbClr val="FCE4D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44" name="Rechthoek: afgeronde hoeken 41">
              <a:extLst>
                <a:ext uri="{FF2B5EF4-FFF2-40B4-BE49-F238E27FC236}">
                  <a16:creationId xmlns:a16="http://schemas.microsoft.com/office/drawing/2014/main" id="{650912CE-BFB9-A910-1870-0E2CEDC1205E}"/>
                </a:ext>
              </a:extLst>
            </p:cNvPr>
            <p:cNvSpPr/>
            <p:nvPr userDrawn="1"/>
          </p:nvSpPr>
          <p:spPr>
            <a:xfrm>
              <a:off x="12929146" y="3035426"/>
              <a:ext cx="155951" cy="131922"/>
            </a:xfrm>
            <a:prstGeom prst="roundRect">
              <a:avLst>
                <a:gd name="adj" fmla="val 2911"/>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0800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145" name="Rechthoek 42">
              <a:extLst>
                <a:ext uri="{FF2B5EF4-FFF2-40B4-BE49-F238E27FC236}">
                  <a16:creationId xmlns:a16="http://schemas.microsoft.com/office/drawing/2014/main" id="{0D7693AC-365D-53DD-FB34-6CEB563C1B7E}"/>
                </a:ext>
              </a:extLst>
            </p:cNvPr>
            <p:cNvSpPr/>
            <p:nvPr userDrawn="1"/>
          </p:nvSpPr>
          <p:spPr>
            <a:xfrm>
              <a:off x="12950852" y="3053537"/>
              <a:ext cx="117583" cy="16012"/>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46" name="Rechthoek 43">
              <a:extLst>
                <a:ext uri="{FF2B5EF4-FFF2-40B4-BE49-F238E27FC236}">
                  <a16:creationId xmlns:a16="http://schemas.microsoft.com/office/drawing/2014/main" id="{776FB1F1-4323-CDD1-4E1E-499EB36BB234}"/>
                </a:ext>
              </a:extLst>
            </p:cNvPr>
            <p:cNvSpPr/>
            <p:nvPr userDrawn="1"/>
          </p:nvSpPr>
          <p:spPr>
            <a:xfrm>
              <a:off x="12950853" y="3080656"/>
              <a:ext cx="45759" cy="69996"/>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47" name="Rechthoek 44">
              <a:extLst>
                <a:ext uri="{FF2B5EF4-FFF2-40B4-BE49-F238E27FC236}">
                  <a16:creationId xmlns:a16="http://schemas.microsoft.com/office/drawing/2014/main" id="{B13A872B-BD37-B948-C336-C28CEC99F6B1}"/>
                </a:ext>
              </a:extLst>
            </p:cNvPr>
            <p:cNvSpPr/>
            <p:nvPr userDrawn="1"/>
          </p:nvSpPr>
          <p:spPr>
            <a:xfrm>
              <a:off x="13010809" y="3084665"/>
              <a:ext cx="52116"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48" name="Rechthoek 45">
              <a:extLst>
                <a:ext uri="{FF2B5EF4-FFF2-40B4-BE49-F238E27FC236}">
                  <a16:creationId xmlns:a16="http://schemas.microsoft.com/office/drawing/2014/main" id="{B6994875-5DD6-2895-031C-72103E4EBD35}"/>
                </a:ext>
              </a:extLst>
            </p:cNvPr>
            <p:cNvSpPr/>
            <p:nvPr userDrawn="1"/>
          </p:nvSpPr>
          <p:spPr>
            <a:xfrm>
              <a:off x="13010809" y="3112719"/>
              <a:ext cx="26743"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49" name="Rechthoek 46">
              <a:extLst>
                <a:ext uri="{FF2B5EF4-FFF2-40B4-BE49-F238E27FC236}">
                  <a16:creationId xmlns:a16="http://schemas.microsoft.com/office/drawing/2014/main" id="{38012E7B-BB19-C1B2-F1B5-587D435F5E8A}"/>
                </a:ext>
              </a:extLst>
            </p:cNvPr>
            <p:cNvSpPr/>
            <p:nvPr userDrawn="1"/>
          </p:nvSpPr>
          <p:spPr>
            <a:xfrm>
              <a:off x="13010809" y="3140772"/>
              <a:ext cx="26743"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nvGrpSpPr>
            <p:cNvPr id="150" name="Group 149">
              <a:extLst>
                <a:ext uri="{FF2B5EF4-FFF2-40B4-BE49-F238E27FC236}">
                  <a16:creationId xmlns:a16="http://schemas.microsoft.com/office/drawing/2014/main" id="{96443E87-24FF-4D56-A0B6-54A586F66C36}"/>
                </a:ext>
              </a:extLst>
            </p:cNvPr>
            <p:cNvGrpSpPr/>
            <p:nvPr userDrawn="1"/>
          </p:nvGrpSpPr>
          <p:grpSpPr>
            <a:xfrm>
              <a:off x="12932534" y="3286777"/>
              <a:ext cx="143796" cy="121641"/>
              <a:chOff x="13763551" y="3628213"/>
              <a:chExt cx="143796" cy="121641"/>
            </a:xfrm>
          </p:grpSpPr>
          <p:sp>
            <p:nvSpPr>
              <p:cNvPr id="156" name="Rechthoek: afgeronde hoeken 35">
                <a:extLst>
                  <a:ext uri="{FF2B5EF4-FFF2-40B4-BE49-F238E27FC236}">
                    <a16:creationId xmlns:a16="http://schemas.microsoft.com/office/drawing/2014/main" id="{18574997-58EC-68E0-CB3B-2C311F35EF6D}"/>
                  </a:ext>
                </a:extLst>
              </p:cNvPr>
              <p:cNvSpPr/>
              <p:nvPr userDrawn="1"/>
            </p:nvSpPr>
            <p:spPr>
              <a:xfrm>
                <a:off x="13763551" y="3628213"/>
                <a:ext cx="143796" cy="121641"/>
              </a:xfrm>
              <a:prstGeom prst="roundRect">
                <a:avLst>
                  <a:gd name="adj" fmla="val 2911"/>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0800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157" name="Rechthoek 36">
                <a:extLst>
                  <a:ext uri="{FF2B5EF4-FFF2-40B4-BE49-F238E27FC236}">
                    <a16:creationId xmlns:a16="http://schemas.microsoft.com/office/drawing/2014/main" id="{5A5FF70A-007B-CB37-0A54-938ECE9B5865}"/>
                  </a:ext>
                </a:extLst>
              </p:cNvPr>
              <p:cNvSpPr/>
              <p:nvPr userDrawn="1"/>
            </p:nvSpPr>
            <p:spPr>
              <a:xfrm>
                <a:off x="13783566" y="3644913"/>
                <a:ext cx="108418" cy="14764"/>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58" name="Rechthoek 37">
                <a:extLst>
                  <a:ext uri="{FF2B5EF4-FFF2-40B4-BE49-F238E27FC236}">
                    <a16:creationId xmlns:a16="http://schemas.microsoft.com/office/drawing/2014/main" id="{1FFBA84C-C7E3-605C-DD84-87AE832F49B5}"/>
                  </a:ext>
                </a:extLst>
              </p:cNvPr>
              <p:cNvSpPr/>
              <p:nvPr userDrawn="1"/>
            </p:nvSpPr>
            <p:spPr>
              <a:xfrm>
                <a:off x="13783566" y="3669918"/>
                <a:ext cx="42193" cy="64541"/>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59" name="Rechthoek 38">
                <a:extLst>
                  <a:ext uri="{FF2B5EF4-FFF2-40B4-BE49-F238E27FC236}">
                    <a16:creationId xmlns:a16="http://schemas.microsoft.com/office/drawing/2014/main" id="{00319576-AC5B-8B18-7535-4A9B9A930780}"/>
                  </a:ext>
                </a:extLst>
              </p:cNvPr>
              <p:cNvSpPr/>
              <p:nvPr userDrawn="1"/>
            </p:nvSpPr>
            <p:spPr>
              <a:xfrm>
                <a:off x="13838850" y="3673615"/>
                <a:ext cx="48054" cy="7576"/>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60" name="Rechthoek 39">
                <a:extLst>
                  <a:ext uri="{FF2B5EF4-FFF2-40B4-BE49-F238E27FC236}">
                    <a16:creationId xmlns:a16="http://schemas.microsoft.com/office/drawing/2014/main" id="{E4E94B00-90CA-0092-AFE1-F8E4B0A944B0}"/>
                  </a:ext>
                </a:extLst>
              </p:cNvPr>
              <p:cNvSpPr/>
              <p:nvPr userDrawn="1"/>
            </p:nvSpPr>
            <p:spPr>
              <a:xfrm>
                <a:off x="13838850" y="3699482"/>
                <a:ext cx="24659" cy="7576"/>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61" name="Rechthoek 40">
                <a:extLst>
                  <a:ext uri="{FF2B5EF4-FFF2-40B4-BE49-F238E27FC236}">
                    <a16:creationId xmlns:a16="http://schemas.microsoft.com/office/drawing/2014/main" id="{30089F34-28F1-BCB6-7E9F-28F8459FF96E}"/>
                  </a:ext>
                </a:extLst>
              </p:cNvPr>
              <p:cNvSpPr/>
              <p:nvPr userDrawn="1"/>
            </p:nvSpPr>
            <p:spPr>
              <a:xfrm>
                <a:off x="13838850" y="3725349"/>
                <a:ext cx="24659" cy="7576"/>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sp>
          <p:nvSpPr>
            <p:cNvPr id="151" name="Boog 34">
              <a:extLst>
                <a:ext uri="{FF2B5EF4-FFF2-40B4-BE49-F238E27FC236}">
                  <a16:creationId xmlns:a16="http://schemas.microsoft.com/office/drawing/2014/main" id="{2FEB786D-61FA-2CED-D81E-1CEDEDDAF318}"/>
                </a:ext>
              </a:extLst>
            </p:cNvPr>
            <p:cNvSpPr/>
            <p:nvPr userDrawn="1"/>
          </p:nvSpPr>
          <p:spPr>
            <a:xfrm rot="17637075">
              <a:off x="12846150" y="3328531"/>
              <a:ext cx="218963" cy="92082"/>
            </a:xfrm>
            <a:prstGeom prst="arc">
              <a:avLst>
                <a:gd name="adj1" fmla="val 15959368"/>
                <a:gd name="adj2" fmla="val 1354623"/>
              </a:avLst>
            </a:prstGeom>
            <a:noFill/>
            <a:ln w="19050" cap="flat" cmpd="sng" algn="ctr">
              <a:solidFill>
                <a:srgbClr val="4D82B8"/>
              </a:solidFill>
              <a:prstDash val="solid"/>
              <a:headEnd type="arrow" w="med" len="sm"/>
            </a:ln>
            <a:effectLst/>
          </p:spPr>
          <p:txBody>
            <a:bodyPr rtlCol="0" anchor="ctr">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tx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tx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tx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tx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tx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tx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endParaRPr lang="nl-NL" sz="2400" noProof="0" dirty="0">
                <a:solidFill>
                  <a:srgbClr val="211F26"/>
                </a:solidFill>
                <a:latin typeface="Calibri" panose="020F0502020204030204" pitchFamily="34" charset="0"/>
                <a:cs typeface="Calibri" panose="020F0502020204030204" pitchFamily="34" charset="0"/>
              </a:endParaRPr>
            </a:p>
          </p:txBody>
        </p:sp>
        <p:sp>
          <p:nvSpPr>
            <p:cNvPr id="152" name="Tekstvak 30">
              <a:extLst>
                <a:ext uri="{FF2B5EF4-FFF2-40B4-BE49-F238E27FC236}">
                  <a16:creationId xmlns:a16="http://schemas.microsoft.com/office/drawing/2014/main" id="{CC38858D-6693-41D7-E2FA-128A7BCD62B4}"/>
                </a:ext>
              </a:extLst>
            </p:cNvPr>
            <p:cNvSpPr txBox="1"/>
            <p:nvPr userDrawn="1"/>
          </p:nvSpPr>
          <p:spPr>
            <a:xfrm>
              <a:off x="13087560" y="3033045"/>
              <a:ext cx="656380" cy="134709"/>
            </a:xfrm>
            <a:prstGeom prst="rect">
              <a:avLst/>
            </a:prstGeom>
            <a:noFill/>
          </p:spPr>
          <p:txBody>
            <a:bodyPr wrap="square" rtlCol="0" anchor="ctr">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tx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tx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tx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tx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tx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tx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lgn="l" defTabSz="1217512" rtl="0" eaLnBrk="1" latinLnBrk="0" hangingPunct="1">
                <a:lnSpc>
                  <a:spcPct val="90000"/>
                </a:lnSpc>
                <a:spcBef>
                  <a:spcPts val="600"/>
                </a:spcBef>
                <a:spcAft>
                  <a:spcPts val="600"/>
                </a:spcAft>
              </a:pPr>
              <a:r>
                <a:rPr lang="nl-NL" sz="1000" b="0" kern="1200" noProof="0" dirty="0">
                  <a:solidFill>
                    <a:srgbClr val="211F26"/>
                  </a:solidFill>
                  <a:latin typeface="Segoe UI" panose="020B0502040204020203" pitchFamily="34" charset="0"/>
                  <a:ea typeface="+mn-ea"/>
                  <a:cs typeface="Segoe UI" panose="020B0502040204020203" pitchFamily="34" charset="0"/>
                </a:rPr>
                <a:t>Indeling</a:t>
              </a:r>
            </a:p>
          </p:txBody>
        </p:sp>
        <p:sp>
          <p:nvSpPr>
            <p:cNvPr id="153" name="Tekstvak 31">
              <a:extLst>
                <a:ext uri="{FF2B5EF4-FFF2-40B4-BE49-F238E27FC236}">
                  <a16:creationId xmlns:a16="http://schemas.microsoft.com/office/drawing/2014/main" id="{76D78369-99E4-78BC-B7E1-5C21F185508C}"/>
                </a:ext>
              </a:extLst>
            </p:cNvPr>
            <p:cNvSpPr txBox="1"/>
            <p:nvPr userDrawn="1"/>
          </p:nvSpPr>
          <p:spPr>
            <a:xfrm>
              <a:off x="13074131" y="3285481"/>
              <a:ext cx="1135264" cy="126416"/>
            </a:xfrm>
            <a:prstGeom prst="rect">
              <a:avLst/>
            </a:prstGeom>
            <a:noFill/>
          </p:spPr>
          <p:txBody>
            <a:bodyPr wrap="square" rtlCol="0" anchor="ctr">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tx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tx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tx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tx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tx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tx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lgn="l" defTabSz="1217512" rtl="0" eaLnBrk="1" latinLnBrk="0" hangingPunct="1">
                <a:lnSpc>
                  <a:spcPct val="90000"/>
                </a:lnSpc>
                <a:spcBef>
                  <a:spcPts val="600"/>
                </a:spcBef>
                <a:spcAft>
                  <a:spcPts val="600"/>
                </a:spcAft>
              </a:pPr>
              <a:r>
                <a:rPr lang="nl-NL" sz="1000" b="0" kern="1200" noProof="0" dirty="0" err="1">
                  <a:solidFill>
                    <a:srgbClr val="211F26"/>
                  </a:solidFill>
                  <a:latin typeface="Segoe UI" panose="020B0502040204020203" pitchFamily="34" charset="0"/>
                  <a:ea typeface="+mn-ea"/>
                  <a:cs typeface="Segoe UI" panose="020B0502040204020203" pitchFamily="34" charset="0"/>
                </a:rPr>
                <a:t>Opniew</a:t>
              </a:r>
              <a:r>
                <a:rPr lang="nl-NL" sz="1000" b="0" kern="1200" noProof="0" dirty="0">
                  <a:solidFill>
                    <a:srgbClr val="211F26"/>
                  </a:solidFill>
                  <a:latin typeface="Segoe UI" panose="020B0502040204020203" pitchFamily="34" charset="0"/>
                  <a:ea typeface="+mn-ea"/>
                  <a:cs typeface="Segoe UI" panose="020B0502040204020203" pitchFamily="34" charset="0"/>
                </a:rPr>
                <a:t> instellen</a:t>
              </a:r>
            </a:p>
          </p:txBody>
        </p:sp>
        <p:sp>
          <p:nvSpPr>
            <p:cNvPr id="154" name="Vrije vorm: vorm 32">
              <a:extLst>
                <a:ext uri="{FF2B5EF4-FFF2-40B4-BE49-F238E27FC236}">
                  <a16:creationId xmlns:a16="http://schemas.microsoft.com/office/drawing/2014/main" id="{21B28A24-B671-3B12-B3F2-AB8EA17E4678}"/>
                </a:ext>
              </a:extLst>
            </p:cNvPr>
            <p:cNvSpPr/>
            <p:nvPr userDrawn="1"/>
          </p:nvSpPr>
          <p:spPr>
            <a:xfrm>
              <a:off x="13999294" y="3358022"/>
              <a:ext cx="97562" cy="180000"/>
            </a:xfrm>
            <a:custGeom>
              <a:avLst/>
              <a:gdLst>
                <a:gd name="connsiteX0" fmla="*/ 0 w 880280"/>
                <a:gd name="connsiteY0" fmla="*/ 0 h 1624084"/>
                <a:gd name="connsiteX1" fmla="*/ 0 w 880280"/>
                <a:gd name="connsiteY1" fmla="*/ 1262418 h 1624084"/>
                <a:gd name="connsiteX2" fmla="*/ 341194 w 880280"/>
                <a:gd name="connsiteY2" fmla="*/ 968991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27546 w 880280"/>
                <a:gd name="connsiteY2" fmla="*/ 975815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00250 w 880280"/>
                <a:gd name="connsiteY2" fmla="*/ 1003111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13898 w 880280"/>
                <a:gd name="connsiteY2" fmla="*/ 996287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13898 w 880280"/>
                <a:gd name="connsiteY2" fmla="*/ 996287 h 1624084"/>
                <a:gd name="connsiteX3" fmla="*/ 620973 w 880280"/>
                <a:gd name="connsiteY3" fmla="*/ 1624084 h 1624084"/>
                <a:gd name="connsiteX4" fmla="*/ 839337 w 880280"/>
                <a:gd name="connsiteY4" fmla="*/ 1480782 h 1624084"/>
                <a:gd name="connsiteX5" fmla="*/ 511791 w 880280"/>
                <a:gd name="connsiteY5" fmla="*/ 900753 h 1624084"/>
                <a:gd name="connsiteX6" fmla="*/ 880280 w 880280"/>
                <a:gd name="connsiteY6" fmla="*/ 893929 h 1624084"/>
                <a:gd name="connsiteX7" fmla="*/ 0 w 880280"/>
                <a:gd name="connsiteY7" fmla="*/ 0 h 1624084"/>
                <a:gd name="connsiteX0" fmla="*/ 0 w 880280"/>
                <a:gd name="connsiteY0" fmla="*/ 0 h 1624084"/>
                <a:gd name="connsiteX1" fmla="*/ 0 w 880280"/>
                <a:gd name="connsiteY1" fmla="*/ 1262418 h 1624084"/>
                <a:gd name="connsiteX2" fmla="*/ 313898 w 880280"/>
                <a:gd name="connsiteY2" fmla="*/ 996287 h 1624084"/>
                <a:gd name="connsiteX3" fmla="*/ 620973 w 880280"/>
                <a:gd name="connsiteY3" fmla="*/ 1624084 h 1624084"/>
                <a:gd name="connsiteX4" fmla="*/ 839337 w 880280"/>
                <a:gd name="connsiteY4" fmla="*/ 1480782 h 1624084"/>
                <a:gd name="connsiteX5" fmla="*/ 498144 w 880280"/>
                <a:gd name="connsiteY5" fmla="*/ 900753 h 1624084"/>
                <a:gd name="connsiteX6" fmla="*/ 880280 w 880280"/>
                <a:gd name="connsiteY6" fmla="*/ 893929 h 1624084"/>
                <a:gd name="connsiteX7" fmla="*/ 0 w 880280"/>
                <a:gd name="connsiteY7" fmla="*/ 0 h 1624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0280" h="1624084">
                  <a:moveTo>
                    <a:pt x="0" y="0"/>
                  </a:moveTo>
                  <a:lnTo>
                    <a:pt x="0" y="1262418"/>
                  </a:lnTo>
                  <a:lnTo>
                    <a:pt x="313898" y="996287"/>
                  </a:lnTo>
                  <a:lnTo>
                    <a:pt x="620973" y="1624084"/>
                  </a:lnTo>
                  <a:lnTo>
                    <a:pt x="839337" y="1480782"/>
                  </a:lnTo>
                  <a:lnTo>
                    <a:pt x="498144" y="900753"/>
                  </a:lnTo>
                  <a:lnTo>
                    <a:pt x="880280" y="893929"/>
                  </a:lnTo>
                  <a:lnTo>
                    <a:pt x="0" y="0"/>
                  </a:lnTo>
                  <a:close/>
                </a:path>
              </a:pathLst>
            </a:custGeom>
            <a:solidFill>
              <a:schemeClr val="bg1"/>
            </a:solidFill>
            <a:ln cap="rnd">
              <a:solidFill>
                <a:srgbClr val="000000"/>
              </a:solidFill>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80000" tIns="180000" rIns="180000" bIns="18000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ctr">
                <a:lnSpc>
                  <a:spcPct val="90000"/>
                </a:lnSpc>
                <a:spcBef>
                  <a:spcPts val="600"/>
                </a:spcBef>
                <a:spcAft>
                  <a:spcPts val="600"/>
                </a:spcAft>
              </a:pPr>
              <a:endParaRPr lang="nl-NL" sz="1600" cap="all" baseline="0" noProof="0" dirty="0">
                <a:latin typeface="Calibri" panose="020F0502020204030204" pitchFamily="34" charset="0"/>
                <a:cs typeface="Calibri" panose="020F0502020204030204" pitchFamily="34" charset="0"/>
              </a:endParaRPr>
            </a:p>
          </p:txBody>
        </p:sp>
        <p:sp>
          <p:nvSpPr>
            <p:cNvPr id="155" name="Half Frame 154">
              <a:extLst>
                <a:ext uri="{FF2B5EF4-FFF2-40B4-BE49-F238E27FC236}">
                  <a16:creationId xmlns:a16="http://schemas.microsoft.com/office/drawing/2014/main" id="{8530A6ED-A4A8-FA51-E79B-20F8F4E03604}"/>
                </a:ext>
              </a:extLst>
            </p:cNvPr>
            <p:cNvSpPr/>
            <p:nvPr userDrawn="1"/>
          </p:nvSpPr>
          <p:spPr>
            <a:xfrm>
              <a:off x="13700834" y="3064143"/>
              <a:ext cx="47624" cy="50028"/>
            </a:xfrm>
            <a:prstGeom prst="halfFrame">
              <a:avLst>
                <a:gd name="adj1" fmla="val 8081"/>
                <a:gd name="adj2" fmla="val 7071"/>
              </a:avLst>
            </a:prstGeom>
            <a:solidFill>
              <a:schemeClr val="tx1">
                <a:lumMod val="85000"/>
                <a:lumOff val="15000"/>
              </a:schemeClr>
            </a:solidFill>
            <a:ln w="6350" cap="rnd">
              <a:solidFill>
                <a:schemeClr val="tx1">
                  <a:lumMod val="85000"/>
                  <a:lumOff val="15000"/>
                </a:schemeClr>
              </a:solidFill>
              <a:round/>
            </a:ln>
            <a:scene3d>
              <a:camera prst="orthographicFront">
                <a:rot lat="0" lon="0" rev="8040000"/>
              </a:camera>
              <a:lightRig rig="threePt" dir="t"/>
            </a:scene3d>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ctr"/>
              <a:endParaRPr lang="en-NL">
                <a:solidFill>
                  <a:schemeClr val="tx1"/>
                </a:solidFill>
              </a:endParaRPr>
            </a:p>
          </p:txBody>
        </p:sp>
      </p:grpSp>
      <p:sp>
        <p:nvSpPr>
          <p:cNvPr id="4" name="Slide Number Placeholder 3">
            <a:extLst>
              <a:ext uri="{FF2B5EF4-FFF2-40B4-BE49-F238E27FC236}">
                <a16:creationId xmlns:a16="http://schemas.microsoft.com/office/drawing/2014/main" id="{B46DDC2C-1F0E-D594-0D1D-325683214125}"/>
              </a:ext>
            </a:extLst>
          </p:cNvPr>
          <p:cNvSpPr>
            <a:spLocks noGrp="1"/>
          </p:cNvSpPr>
          <p:nvPr>
            <p:ph type="sldNum" sz="quarter" idx="15"/>
          </p:nvPr>
        </p:nvSpPr>
        <p:spPr/>
        <p:txBody>
          <a:bodyPr/>
          <a:lstStyle/>
          <a:p>
            <a:fld id="{ECDE48EF-F968-4D7A-86B0-93C6A4F95FCA}" type="slidenum">
              <a:rPr lang="nl-NL" smtClean="0"/>
              <a:pPr/>
              <a:t>‹nr.›</a:t>
            </a:fld>
            <a:endParaRPr lang="nl-NL" dirty="0"/>
          </a:p>
        </p:txBody>
      </p:sp>
      <p:pic>
        <p:nvPicPr>
          <p:cNvPr id="10" name="Afbeelding 9">
            <a:extLst>
              <a:ext uri="{FF2B5EF4-FFF2-40B4-BE49-F238E27FC236}">
                <a16:creationId xmlns:a16="http://schemas.microsoft.com/office/drawing/2014/main" id="{22E86B58-8232-7D90-0294-4F9295EACDCE}"/>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514803" y="367200"/>
            <a:ext cx="1763993" cy="484701"/>
          </a:xfrm>
          <a:prstGeom prst="rect">
            <a:avLst/>
          </a:prstGeom>
        </p:spPr>
      </p:pic>
    </p:spTree>
    <p:extLst>
      <p:ext uri="{BB962C8B-B14F-4D97-AF65-F5344CB8AC3E}">
        <p14:creationId xmlns:p14="http://schemas.microsoft.com/office/powerpoint/2010/main" val="622551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ekst + Afbeelding (log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8D0E5-8933-1F85-23C1-CDEF6DACF64B}"/>
              </a:ext>
            </a:extLst>
          </p:cNvPr>
          <p:cNvSpPr>
            <a:spLocks noGrp="1"/>
          </p:cNvSpPr>
          <p:nvPr userDrawn="1">
            <p:ph type="title" hasCustomPrompt="1"/>
          </p:nvPr>
        </p:nvSpPr>
        <p:spPr>
          <a:xfrm>
            <a:off x="500298" y="504484"/>
            <a:ext cx="5040000" cy="396000"/>
          </a:xfrm>
        </p:spPr>
        <p:txBody>
          <a:bodyPr/>
          <a:lstStyle>
            <a:lvl1pPr>
              <a:defRPr sz="3000">
                <a:solidFill>
                  <a:schemeClr val="accent1"/>
                </a:solidFill>
              </a:defRPr>
            </a:lvl1pPr>
          </a:lstStyle>
          <a:p>
            <a:r>
              <a:rPr lang="en-US" dirty="0"/>
              <a:t>Titel slide</a:t>
            </a:r>
            <a:endParaRPr lang="nl-NL" dirty="0"/>
          </a:p>
        </p:txBody>
      </p:sp>
      <p:sp>
        <p:nvSpPr>
          <p:cNvPr id="4" name="Slide Number Placeholder 3">
            <a:extLst>
              <a:ext uri="{FF2B5EF4-FFF2-40B4-BE49-F238E27FC236}">
                <a16:creationId xmlns:a16="http://schemas.microsoft.com/office/drawing/2014/main" id="{7827BFC7-114D-E517-223A-3DF75530F441}"/>
              </a:ext>
            </a:extLst>
          </p:cNvPr>
          <p:cNvSpPr>
            <a:spLocks noGrp="1"/>
          </p:cNvSpPr>
          <p:nvPr userDrawn="1">
            <p:ph type="sldNum" sz="quarter" idx="11"/>
          </p:nvPr>
        </p:nvSpPr>
        <p:spPr/>
        <p:txBody>
          <a:bodyPr/>
          <a:lstStyle/>
          <a:p>
            <a:fld id="{ECDE48EF-F968-4D7A-86B0-93C6A4F95FCA}" type="slidenum">
              <a:rPr lang="nl-NL" smtClean="0"/>
              <a:pPr/>
              <a:t>‹nr.›</a:t>
            </a:fld>
            <a:endParaRPr lang="nl-NL" dirty="0"/>
          </a:p>
        </p:txBody>
      </p:sp>
      <p:sp>
        <p:nvSpPr>
          <p:cNvPr id="28" name="Picture Placeholder 27">
            <a:extLst>
              <a:ext uri="{FF2B5EF4-FFF2-40B4-BE49-F238E27FC236}">
                <a16:creationId xmlns:a16="http://schemas.microsoft.com/office/drawing/2014/main" id="{C4B10FC1-FA99-D334-6CD7-16A8F1F606AD}"/>
              </a:ext>
            </a:extLst>
          </p:cNvPr>
          <p:cNvSpPr>
            <a:spLocks noGrp="1"/>
          </p:cNvSpPr>
          <p:nvPr userDrawn="1">
            <p:ph type="pic" sz="quarter" idx="12" hasCustomPrompt="1"/>
          </p:nvPr>
        </p:nvSpPr>
        <p:spPr>
          <a:xfrm>
            <a:off x="6448813" y="368300"/>
            <a:ext cx="5335200" cy="5778000"/>
          </a:xfrm>
          <a:prstGeom prst="roundRect">
            <a:avLst>
              <a:gd name="adj" fmla="val 4472"/>
            </a:avLst>
          </a:prstGeom>
          <a:blipFill>
            <a:blip r:embed="rId2" cstate="screen">
              <a:extLst>
                <a:ext uri="{28A0092B-C50C-407E-A947-70E740481C1C}">
                  <a14:useLocalDpi xmlns:a14="http://schemas.microsoft.com/office/drawing/2010/main"/>
                </a:ext>
              </a:extLst>
            </a:blip>
            <a:stretch>
              <a:fillRect/>
            </a:stretch>
          </a:blipFill>
          <a:effectLst/>
        </p:spPr>
        <p:txBody>
          <a:bodyPr wrap="square" lIns="1548000" tIns="2016000" rIns="1728000">
            <a:noAutofit/>
          </a:bodyPr>
          <a:lstStyle>
            <a:lvl1pPr marL="0" indent="0" algn="l">
              <a:buNone/>
              <a:defRPr sz="1200" b="1">
                <a:solidFill>
                  <a:schemeClr val="bg1"/>
                </a:solidFill>
                <a:effectLst/>
                <a:sym typeface="Wingdings" panose="05000000000000000000" pitchFamily="2" charset="2"/>
              </a:defRPr>
            </a:lvl1pPr>
          </a:lstStyle>
          <a:p>
            <a:r>
              <a:rPr lang="en-US" dirty="0" err="1"/>
              <a:t>Klik</a:t>
            </a:r>
            <a:r>
              <a:rPr lang="en-US" dirty="0"/>
              <a:t> </a:t>
            </a:r>
            <a:r>
              <a:rPr lang="en-US" dirty="0" err="1"/>
              <a:t>hier</a:t>
            </a:r>
            <a:r>
              <a:rPr lang="en-US" dirty="0"/>
              <a:t> om </a:t>
            </a:r>
            <a:r>
              <a:rPr lang="en-US" dirty="0" err="1"/>
              <a:t>een</a:t>
            </a:r>
            <a:r>
              <a:rPr lang="en-US" dirty="0"/>
              <a:t> </a:t>
            </a:r>
            <a:r>
              <a:rPr lang="en-US" dirty="0" err="1"/>
              <a:t>afbeelding</a:t>
            </a:r>
            <a:r>
              <a:rPr lang="en-US" dirty="0"/>
              <a:t> in </a:t>
            </a:r>
            <a:r>
              <a:rPr lang="en-US" dirty="0" err="1"/>
              <a:t>te</a:t>
            </a:r>
            <a:r>
              <a:rPr lang="en-US" dirty="0"/>
              <a:t> </a:t>
            </a:r>
            <a:r>
              <a:rPr lang="en-US" dirty="0" err="1"/>
              <a:t>voegen</a:t>
            </a:r>
            <a:r>
              <a:rPr lang="en-US" dirty="0"/>
              <a:t>.</a:t>
            </a:r>
            <a:endParaRPr lang="nl-NL" dirty="0"/>
          </a:p>
        </p:txBody>
      </p:sp>
      <p:sp>
        <p:nvSpPr>
          <p:cNvPr id="31" name="Text Placeholder 30">
            <a:extLst>
              <a:ext uri="{FF2B5EF4-FFF2-40B4-BE49-F238E27FC236}">
                <a16:creationId xmlns:a16="http://schemas.microsoft.com/office/drawing/2014/main" id="{945EAB02-1308-33D9-1F6D-CB6124CE180E}"/>
              </a:ext>
            </a:extLst>
          </p:cNvPr>
          <p:cNvSpPr>
            <a:spLocks noGrp="1"/>
          </p:cNvSpPr>
          <p:nvPr>
            <p:ph type="body" sz="quarter" idx="14"/>
          </p:nvPr>
        </p:nvSpPr>
        <p:spPr>
          <a:xfrm>
            <a:off x="8986579" y="4054794"/>
            <a:ext cx="2445832" cy="2422400"/>
          </a:xfrm>
          <a:custGeom>
            <a:avLst/>
            <a:gdLst>
              <a:gd name="connsiteX0" fmla="*/ 1222884 w 2445832"/>
              <a:gd name="connsiteY0" fmla="*/ 0 h 2422400"/>
              <a:gd name="connsiteX1" fmla="*/ 2445832 w 2445832"/>
              <a:gd name="connsiteY1" fmla="*/ 1211200 h 2422400"/>
              <a:gd name="connsiteX2" fmla="*/ 1222884 w 2445832"/>
              <a:gd name="connsiteY2" fmla="*/ 2422400 h 2422400"/>
              <a:gd name="connsiteX3" fmla="*/ 0 w 2445832"/>
              <a:gd name="connsiteY3" fmla="*/ 2422400 h 2422400"/>
              <a:gd name="connsiteX4" fmla="*/ 0 w 2445832"/>
              <a:gd name="connsiteY4" fmla="*/ 1211200 h 2422400"/>
              <a:gd name="connsiteX5" fmla="*/ 1222884 w 2445832"/>
              <a:gd name="connsiteY5" fmla="*/ 0 h 2422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45832" h="2422400">
                <a:moveTo>
                  <a:pt x="1222884" y="0"/>
                </a:moveTo>
                <a:cubicBezTo>
                  <a:pt x="1898271" y="0"/>
                  <a:pt x="2445832" y="542291"/>
                  <a:pt x="2445832" y="1211200"/>
                </a:cubicBezTo>
                <a:cubicBezTo>
                  <a:pt x="2445832" y="1880110"/>
                  <a:pt x="1898271" y="2422400"/>
                  <a:pt x="1222884" y="2422400"/>
                </a:cubicBezTo>
                <a:lnTo>
                  <a:pt x="0" y="2422400"/>
                </a:lnTo>
                <a:lnTo>
                  <a:pt x="0" y="1211200"/>
                </a:lnTo>
                <a:cubicBezTo>
                  <a:pt x="0" y="542291"/>
                  <a:pt x="547498" y="0"/>
                  <a:pt x="1222884" y="0"/>
                </a:cubicBezTo>
                <a:close/>
              </a:path>
            </a:pathLst>
          </a:custGeom>
          <a:solidFill>
            <a:schemeClr val="accent1"/>
          </a:solidFill>
          <a:ln>
            <a:noFill/>
          </a:ln>
        </p:spPr>
        <p:txBody>
          <a:bodyPr wrap="square" lIns="0" tIns="0" rIns="0" bIns="0">
            <a:noAutofit/>
          </a:bodyPr>
          <a:lstStyle>
            <a:lvl1pPr marL="0" marR="0" indent="0" algn="l" defTabSz="914400" rtl="0" eaLnBrk="1" fontAlgn="auto" latinLnBrk="0" hangingPunct="1">
              <a:lnSpc>
                <a:spcPct val="110000"/>
              </a:lnSpc>
              <a:spcBef>
                <a:spcPts val="0"/>
              </a:spcBef>
              <a:spcAft>
                <a:spcPts val="0"/>
              </a:spcAft>
              <a:buClrTx/>
              <a:buSzTx/>
              <a:buFont typeface="Arial" panose="020B0604020202020204" pitchFamily="34" charset="0"/>
              <a:buNone/>
              <a:tabLst/>
              <a:defRPr sz="100">
                <a:noFill/>
              </a:defRPr>
            </a:lvl1pPr>
          </a:lstStyle>
          <a:p>
            <a:pPr lvl="0"/>
            <a:r>
              <a:rPr lang="nl-NL"/>
              <a:t>Klikken om de tekststijl van het model te bewerken</a:t>
            </a:r>
          </a:p>
        </p:txBody>
      </p:sp>
      <p:sp>
        <p:nvSpPr>
          <p:cNvPr id="37" name="Text Placeholder 36">
            <a:extLst>
              <a:ext uri="{FF2B5EF4-FFF2-40B4-BE49-F238E27FC236}">
                <a16:creationId xmlns:a16="http://schemas.microsoft.com/office/drawing/2014/main" id="{FDB99240-A544-BA1D-6410-10D5B5F0C275}"/>
              </a:ext>
            </a:extLst>
          </p:cNvPr>
          <p:cNvSpPr>
            <a:spLocks noGrp="1"/>
          </p:cNvSpPr>
          <p:nvPr>
            <p:ph type="body" sz="quarter" idx="15" hasCustomPrompt="1"/>
          </p:nvPr>
        </p:nvSpPr>
        <p:spPr>
          <a:xfrm>
            <a:off x="500298" y="1123040"/>
            <a:ext cx="5040000" cy="4320000"/>
          </a:xfrm>
        </p:spPr>
        <p:txBody>
          <a:bodyPr/>
          <a:lstStyle>
            <a:lvl1pPr>
              <a:defRPr/>
            </a:lvl1pPr>
          </a:lstStyle>
          <a:p>
            <a:pPr lvl="0"/>
            <a:r>
              <a:rPr lang="en-US" dirty="0" err="1"/>
              <a:t>Klik</a:t>
            </a:r>
            <a:r>
              <a:rPr lang="en-US" dirty="0"/>
              <a:t> </a:t>
            </a:r>
            <a:r>
              <a:rPr lang="en-US" dirty="0" err="1"/>
              <a:t>hier</a:t>
            </a:r>
            <a:r>
              <a:rPr lang="en-US" dirty="0"/>
              <a:t> om </a:t>
            </a:r>
            <a:r>
              <a:rPr lang="en-US" dirty="0" err="1"/>
              <a:t>tekst</a:t>
            </a:r>
            <a:r>
              <a:rPr lang="en-US" dirty="0"/>
              <a:t> toe </a:t>
            </a:r>
            <a:r>
              <a:rPr lang="en-US" dirty="0" err="1"/>
              <a:t>te</a:t>
            </a:r>
            <a:r>
              <a:rPr lang="en-US" dirty="0"/>
              <a:t> </a:t>
            </a:r>
            <a:r>
              <a:rPr lang="en-US" dirty="0" err="1"/>
              <a:t>voegen</a:t>
            </a:r>
            <a:r>
              <a:rPr lang="en-US" dirty="0"/>
              <a:t> </a:t>
            </a:r>
            <a:r>
              <a:rPr lang="en-US" dirty="0" err="1"/>
              <a:t>aan</a:t>
            </a:r>
            <a:r>
              <a:rPr lang="en-US" dirty="0"/>
              <a:t> de slide.</a:t>
            </a:r>
          </a:p>
          <a:p>
            <a:pPr lvl="1"/>
            <a:r>
              <a:rPr lang="en-US" dirty="0"/>
              <a:t>Second level</a:t>
            </a:r>
          </a:p>
          <a:p>
            <a:pPr lvl="2"/>
            <a:r>
              <a:rPr lang="en-US" dirty="0"/>
              <a:t>Third level</a:t>
            </a:r>
          </a:p>
          <a:p>
            <a:pPr lvl="3"/>
            <a:r>
              <a:rPr lang="en-US" dirty="0"/>
              <a:t>Fourth level</a:t>
            </a:r>
          </a:p>
          <a:p>
            <a:pPr lvl="4"/>
            <a:r>
              <a:rPr lang="en-US" dirty="0"/>
              <a:t>Fifth level</a:t>
            </a:r>
            <a:endParaRPr lang="nl-NL" dirty="0"/>
          </a:p>
        </p:txBody>
      </p:sp>
      <p:sp>
        <p:nvSpPr>
          <p:cNvPr id="38" name="Text Placeholder 36">
            <a:extLst>
              <a:ext uri="{FF2B5EF4-FFF2-40B4-BE49-F238E27FC236}">
                <a16:creationId xmlns:a16="http://schemas.microsoft.com/office/drawing/2014/main" id="{4810610A-FDDC-02AA-1CE2-F8A7EE8D7437}"/>
              </a:ext>
            </a:extLst>
          </p:cNvPr>
          <p:cNvSpPr>
            <a:spLocks noGrp="1"/>
          </p:cNvSpPr>
          <p:nvPr>
            <p:ph type="body" sz="quarter" idx="16" hasCustomPrompt="1"/>
          </p:nvPr>
        </p:nvSpPr>
        <p:spPr>
          <a:xfrm>
            <a:off x="9343860" y="4558305"/>
            <a:ext cx="1740700" cy="638536"/>
          </a:xfrm>
        </p:spPr>
        <p:txBody>
          <a:bodyPr>
            <a:noAutofit/>
          </a:bodyPr>
          <a:lstStyle>
            <a:lvl1pPr>
              <a:lnSpc>
                <a:spcPct val="100000"/>
              </a:lnSpc>
              <a:spcBef>
                <a:spcPts val="0"/>
              </a:spcBef>
              <a:defRPr sz="2000">
                <a:solidFill>
                  <a:schemeClr val="bg1"/>
                </a:solidFill>
                <a:latin typeface="+mj-lt"/>
              </a:defRPr>
            </a:lvl1pPr>
          </a:lstStyle>
          <a:p>
            <a:pPr lvl="0"/>
            <a:r>
              <a:rPr lang="en-US" dirty="0"/>
              <a:t>Titel (max 2 regels)</a:t>
            </a:r>
            <a:endParaRPr lang="nl-NL" dirty="0"/>
          </a:p>
        </p:txBody>
      </p:sp>
      <p:grpSp>
        <p:nvGrpSpPr>
          <p:cNvPr id="3" name="Group 2">
            <a:extLst>
              <a:ext uri="{FF2B5EF4-FFF2-40B4-BE49-F238E27FC236}">
                <a16:creationId xmlns:a16="http://schemas.microsoft.com/office/drawing/2014/main" id="{464924AD-3DB3-C911-A7E7-C71DF6EEA40A}"/>
              </a:ext>
            </a:extLst>
          </p:cNvPr>
          <p:cNvGrpSpPr/>
          <p:nvPr userDrawn="1"/>
        </p:nvGrpSpPr>
        <p:grpSpPr>
          <a:xfrm>
            <a:off x="12377867" y="-15419"/>
            <a:ext cx="3593091" cy="5811382"/>
            <a:chOff x="12377867" y="-15419"/>
            <a:chExt cx="3593091" cy="5811382"/>
          </a:xfrm>
        </p:grpSpPr>
        <p:sp>
          <p:nvSpPr>
            <p:cNvPr id="5" name="Rechthoek 11">
              <a:extLst>
                <a:ext uri="{FF2B5EF4-FFF2-40B4-BE49-F238E27FC236}">
                  <a16:creationId xmlns:a16="http://schemas.microsoft.com/office/drawing/2014/main" id="{A6D963D1-F3EF-BEAA-4496-2E2ADDEACB59}"/>
                </a:ext>
              </a:extLst>
            </p:cNvPr>
            <p:cNvSpPr/>
            <p:nvPr userDrawn="1"/>
          </p:nvSpPr>
          <p:spPr>
            <a:xfrm>
              <a:off x="12377867" y="-15419"/>
              <a:ext cx="3593091" cy="5811382"/>
            </a:xfrm>
            <a:prstGeom prst="roundRect">
              <a:avLst>
                <a:gd name="adj" fmla="val 2573"/>
              </a:avLst>
            </a:prstGeom>
            <a:solidFill>
              <a:srgbClr val="FFFFFF"/>
            </a:solidFill>
            <a:ln w="6350">
              <a:solidFill>
                <a:srgbClr val="ECECEC"/>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144000" rIns="180000" bIns="144000" numCol="1" spcCol="0" rtlCol="0" fromWordArt="0" anchor="t" anchorCtr="0" forceAA="0" compatLnSpc="1">
              <a:prstTxWarp prst="textNoShape">
                <a:avLst/>
              </a:prstTxWarp>
              <a:noAutofit/>
            </a:bodyPr>
            <a:lstStyle/>
            <a:p>
              <a:pPr algn="l">
                <a:lnSpc>
                  <a:spcPct val="90000"/>
                </a:lnSpc>
                <a:spcBef>
                  <a:spcPts val="600"/>
                </a:spcBef>
                <a:spcAft>
                  <a:spcPts val="600"/>
                </a:spcAft>
              </a:pPr>
              <a:r>
                <a:rPr lang="nl-NL" sz="1400" b="1" cap="all" baseline="0" noProof="0" dirty="0">
                  <a:solidFill>
                    <a:schemeClr val="accent1"/>
                  </a:solidFill>
                  <a:latin typeface="Calibri" panose="020F0502020204030204" pitchFamily="34" charset="0"/>
                  <a:cs typeface="Calibri" panose="020F0502020204030204" pitchFamily="34" charset="0"/>
                </a:rPr>
                <a:t>Afbeelding invoegen/opmaken</a:t>
              </a:r>
            </a:p>
          </p:txBody>
        </p:sp>
        <p:sp>
          <p:nvSpPr>
            <p:cNvPr id="6" name="Ovaal 12">
              <a:extLst>
                <a:ext uri="{FF2B5EF4-FFF2-40B4-BE49-F238E27FC236}">
                  <a16:creationId xmlns:a16="http://schemas.microsoft.com/office/drawing/2014/main" id="{0BB17766-F39B-0C1F-FAC4-17AAE9D3AF0D}"/>
                </a:ext>
              </a:extLst>
            </p:cNvPr>
            <p:cNvSpPr/>
            <p:nvPr userDrawn="1"/>
          </p:nvSpPr>
          <p:spPr>
            <a:xfrm>
              <a:off x="12560445" y="381642"/>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1</a:t>
              </a:r>
            </a:p>
          </p:txBody>
        </p:sp>
        <p:sp>
          <p:nvSpPr>
            <p:cNvPr id="7" name="Rechthoek 13">
              <a:extLst>
                <a:ext uri="{FF2B5EF4-FFF2-40B4-BE49-F238E27FC236}">
                  <a16:creationId xmlns:a16="http://schemas.microsoft.com/office/drawing/2014/main" id="{247E32C5-5394-CDF8-CCBA-7CACA8843042}"/>
                </a:ext>
              </a:extLst>
            </p:cNvPr>
            <p:cNvSpPr/>
            <p:nvPr userDrawn="1"/>
          </p:nvSpPr>
          <p:spPr>
            <a:xfrm>
              <a:off x="12844617" y="381642"/>
              <a:ext cx="2944682" cy="498598"/>
            </a:xfrm>
            <a:prstGeom prst="rect">
              <a:avLst/>
            </a:prstGeom>
            <a:noFill/>
            <a:ln w="25400" cap="flat" cmpd="sng" algn="ctr">
              <a:noFill/>
              <a:prstDash val="solid"/>
            </a:ln>
            <a:effectLst/>
          </p:spPr>
          <p:txBody>
            <a:bodyPr lIns="0" tIns="0" rIns="0" bIns="0" rtlCol="0" anchor="t">
              <a:sp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Klik op het pictogram om een nieuwe afbeelding in te voegen </a:t>
              </a:r>
              <a:r>
                <a:rPr kumimoji="0" lang="nl-NL" sz="1200" b="0" i="1"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(zie onderstaand voorbeeld)</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a:t>
              </a:r>
            </a:p>
          </p:txBody>
        </p:sp>
        <p:sp>
          <p:nvSpPr>
            <p:cNvPr id="8" name="Rechthoek 68">
              <a:extLst>
                <a:ext uri="{FF2B5EF4-FFF2-40B4-BE49-F238E27FC236}">
                  <a16:creationId xmlns:a16="http://schemas.microsoft.com/office/drawing/2014/main" id="{0F8E4A2D-33A9-B183-1777-1160965C5435}"/>
                </a:ext>
              </a:extLst>
            </p:cNvPr>
            <p:cNvSpPr/>
            <p:nvPr userDrawn="1"/>
          </p:nvSpPr>
          <p:spPr>
            <a:xfrm>
              <a:off x="12847853" y="985738"/>
              <a:ext cx="261629" cy="257807"/>
            </a:xfrm>
            <a:prstGeom prst="rect">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0" rIns="0" bIns="0" numCol="1" spcCol="0" rtlCol="0" fromWordArt="0" anchor="ctr" anchorCtr="0" forceAA="0" compatLnSpc="1">
              <a:prstTxWarp prst="textNoShape">
                <a:avLst/>
              </a:prstTxWarp>
              <a:noAutofit/>
            </a:body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9" name="Ovaal 69">
              <a:extLst>
                <a:ext uri="{FF2B5EF4-FFF2-40B4-BE49-F238E27FC236}">
                  <a16:creationId xmlns:a16="http://schemas.microsoft.com/office/drawing/2014/main" id="{D30A5380-108A-616B-FBDB-BA3C03E8E513}"/>
                </a:ext>
              </a:extLst>
            </p:cNvPr>
            <p:cNvSpPr/>
            <p:nvPr userDrawn="1"/>
          </p:nvSpPr>
          <p:spPr>
            <a:xfrm>
              <a:off x="13007240" y="1018306"/>
              <a:ext cx="72188" cy="72188"/>
            </a:xfrm>
            <a:prstGeom prst="ellipse">
              <a:avLst/>
            </a:prstGeom>
            <a:solidFill>
              <a:srgbClr val="F1D8A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800" b="1" noProof="0" dirty="0">
                <a:solidFill>
                  <a:srgbClr val="211F26"/>
                </a:solidFill>
                <a:latin typeface="Calibri" panose="020F0502020204030204" pitchFamily="34" charset="0"/>
                <a:cs typeface="Calibri" panose="020F0502020204030204" pitchFamily="34" charset="0"/>
              </a:endParaRPr>
            </a:p>
          </p:txBody>
        </p:sp>
        <p:sp>
          <p:nvSpPr>
            <p:cNvPr id="10" name="Vrije vorm: vorm 70">
              <a:extLst>
                <a:ext uri="{FF2B5EF4-FFF2-40B4-BE49-F238E27FC236}">
                  <a16:creationId xmlns:a16="http://schemas.microsoft.com/office/drawing/2014/main" id="{203FBE1D-1752-22DC-E158-F3F81107C62A}"/>
                </a:ext>
              </a:extLst>
            </p:cNvPr>
            <p:cNvSpPr/>
            <p:nvPr userDrawn="1"/>
          </p:nvSpPr>
          <p:spPr>
            <a:xfrm rot="2700000">
              <a:off x="12880705" y="1144300"/>
              <a:ext cx="170972" cy="149571"/>
            </a:xfrm>
            <a:custGeom>
              <a:avLst/>
              <a:gdLst>
                <a:gd name="connsiteX0" fmla="*/ 12837 w 168558"/>
                <a:gd name="connsiteY0" fmla="*/ 12836 h 147459"/>
                <a:gd name="connsiteX1" fmla="*/ 43826 w 168558"/>
                <a:gd name="connsiteY1" fmla="*/ 0 h 147459"/>
                <a:gd name="connsiteX2" fmla="*/ 168558 w 168558"/>
                <a:gd name="connsiteY2" fmla="*/ 0 h 147459"/>
                <a:gd name="connsiteX3" fmla="*/ 21099 w 168558"/>
                <a:gd name="connsiteY3" fmla="*/ 147459 h 147459"/>
                <a:gd name="connsiteX4" fmla="*/ 0 w 168558"/>
                <a:gd name="connsiteY4" fmla="*/ 126361 h 147459"/>
                <a:gd name="connsiteX5" fmla="*/ 0 w 168558"/>
                <a:gd name="connsiteY5" fmla="*/ 43826 h 147459"/>
                <a:gd name="connsiteX6" fmla="*/ 12837 w 168558"/>
                <a:gd name="connsiteY6" fmla="*/ 12836 h 147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558" h="147459">
                  <a:moveTo>
                    <a:pt x="12837" y="12836"/>
                  </a:moveTo>
                  <a:cubicBezTo>
                    <a:pt x="20768" y="4905"/>
                    <a:pt x="31724" y="0"/>
                    <a:pt x="43826" y="0"/>
                  </a:cubicBezTo>
                  <a:lnTo>
                    <a:pt x="168558" y="0"/>
                  </a:lnTo>
                  <a:lnTo>
                    <a:pt x="21099" y="147459"/>
                  </a:lnTo>
                  <a:lnTo>
                    <a:pt x="0" y="126361"/>
                  </a:lnTo>
                  <a:lnTo>
                    <a:pt x="0" y="43826"/>
                  </a:lnTo>
                  <a:cubicBezTo>
                    <a:pt x="1" y="31723"/>
                    <a:pt x="4906" y="20767"/>
                    <a:pt x="12837" y="12836"/>
                  </a:cubicBezTo>
                  <a:close/>
                </a:path>
              </a:pathLst>
            </a:custGeom>
            <a:solidFill>
              <a:srgbClr val="C9D8E9"/>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800" b="1" noProof="0" dirty="0">
                <a:solidFill>
                  <a:srgbClr val="211F26"/>
                </a:solidFill>
                <a:latin typeface="Calibri" panose="020F0502020204030204" pitchFamily="34" charset="0"/>
                <a:cs typeface="Calibri" panose="020F0502020204030204" pitchFamily="34" charset="0"/>
              </a:endParaRPr>
            </a:p>
          </p:txBody>
        </p:sp>
        <p:sp>
          <p:nvSpPr>
            <p:cNvPr id="11" name="Rechthoek: afgeronde hoeken 71">
              <a:extLst>
                <a:ext uri="{FF2B5EF4-FFF2-40B4-BE49-F238E27FC236}">
                  <a16:creationId xmlns:a16="http://schemas.microsoft.com/office/drawing/2014/main" id="{E329CC87-2AEF-7EE9-F30D-3E13EFF64FEF}"/>
                </a:ext>
              </a:extLst>
            </p:cNvPr>
            <p:cNvSpPr/>
            <p:nvPr userDrawn="1"/>
          </p:nvSpPr>
          <p:spPr>
            <a:xfrm>
              <a:off x="12984442" y="1131589"/>
              <a:ext cx="158200" cy="118489"/>
            </a:xfrm>
            <a:prstGeom prst="roundRect">
              <a:avLst/>
            </a:prstGeom>
            <a:solidFill>
              <a:schemeClr val="bg1"/>
            </a:solidFill>
            <a:ln w="19050">
              <a:solidFill>
                <a:srgbClr val="8AADD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0" rIns="0" bIns="0" numCol="1" spcCol="0" rtlCol="0" fromWordArt="0" anchor="ctr" anchorCtr="0" forceAA="0" compatLnSpc="1">
              <a:prstTxWarp prst="textNoShape">
                <a:avLst/>
              </a:prstTxWarp>
              <a:noAutofit/>
            </a:body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cxnSp>
          <p:nvCxnSpPr>
            <p:cNvPr id="12" name="Rechte verbindingslijn 72">
              <a:extLst>
                <a:ext uri="{FF2B5EF4-FFF2-40B4-BE49-F238E27FC236}">
                  <a16:creationId xmlns:a16="http://schemas.microsoft.com/office/drawing/2014/main" id="{279FBCF7-FE0A-5AE4-7112-050655636EC5}"/>
                </a:ext>
              </a:extLst>
            </p:cNvPr>
            <p:cNvCxnSpPr>
              <a:cxnSpLocks/>
            </p:cNvCxnSpPr>
            <p:nvPr userDrawn="1"/>
          </p:nvCxnSpPr>
          <p:spPr>
            <a:xfrm>
              <a:off x="13021303" y="1297279"/>
              <a:ext cx="84479" cy="0"/>
            </a:xfrm>
            <a:prstGeom prst="line">
              <a:avLst/>
            </a:prstGeom>
            <a:solidFill>
              <a:schemeClr val="bg1"/>
            </a:solidFill>
            <a:ln w="19050">
              <a:solidFill>
                <a:srgbClr val="8AADD0"/>
              </a:solidFill>
            </a:ln>
          </p:spPr>
          <p:style>
            <a:lnRef idx="2">
              <a:schemeClr val="accent1">
                <a:shade val="50000"/>
              </a:schemeClr>
            </a:lnRef>
            <a:fillRef idx="1">
              <a:schemeClr val="accent1"/>
            </a:fillRef>
            <a:effectRef idx="0">
              <a:schemeClr val="accent1"/>
            </a:effectRef>
            <a:fontRef idx="minor">
              <a:schemeClr val="lt1"/>
            </a:fontRef>
          </p:style>
        </p:cxnSp>
        <p:cxnSp>
          <p:nvCxnSpPr>
            <p:cNvPr id="13" name="Rechte verbindingslijn 73">
              <a:extLst>
                <a:ext uri="{FF2B5EF4-FFF2-40B4-BE49-F238E27FC236}">
                  <a16:creationId xmlns:a16="http://schemas.microsoft.com/office/drawing/2014/main" id="{DBEB20AA-30DA-CDC6-A703-FF254C6EE26C}"/>
                </a:ext>
              </a:extLst>
            </p:cNvPr>
            <p:cNvCxnSpPr>
              <a:cxnSpLocks/>
              <a:stCxn id="11" idx="2"/>
            </p:cNvCxnSpPr>
            <p:nvPr userDrawn="1"/>
          </p:nvCxnSpPr>
          <p:spPr>
            <a:xfrm flipH="1">
              <a:off x="13063120" y="1250078"/>
              <a:ext cx="422" cy="44197"/>
            </a:xfrm>
            <a:prstGeom prst="line">
              <a:avLst/>
            </a:prstGeom>
            <a:solidFill>
              <a:schemeClr val="bg1"/>
            </a:solidFill>
            <a:ln w="19050">
              <a:solidFill>
                <a:srgbClr val="8AADD0"/>
              </a:solidFill>
            </a:ln>
          </p:spPr>
          <p:style>
            <a:lnRef idx="2">
              <a:schemeClr val="accent1">
                <a:shade val="50000"/>
              </a:schemeClr>
            </a:lnRef>
            <a:fillRef idx="1">
              <a:schemeClr val="accent1"/>
            </a:fillRef>
            <a:effectRef idx="0">
              <a:schemeClr val="accent1"/>
            </a:effectRef>
            <a:fontRef idx="minor">
              <a:schemeClr val="lt1"/>
            </a:fontRef>
          </p:style>
        </p:cxnSp>
        <p:sp>
          <p:nvSpPr>
            <p:cNvPr id="14" name="Ovaal 15">
              <a:extLst>
                <a:ext uri="{FF2B5EF4-FFF2-40B4-BE49-F238E27FC236}">
                  <a16:creationId xmlns:a16="http://schemas.microsoft.com/office/drawing/2014/main" id="{89A3F93B-DC6E-BD08-6371-FF4DDC903A64}"/>
                </a:ext>
              </a:extLst>
            </p:cNvPr>
            <p:cNvSpPr/>
            <p:nvPr userDrawn="1"/>
          </p:nvSpPr>
          <p:spPr>
            <a:xfrm>
              <a:off x="12560445" y="1455521"/>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2</a:t>
              </a:r>
            </a:p>
          </p:txBody>
        </p:sp>
        <p:sp>
          <p:nvSpPr>
            <p:cNvPr id="15" name="Rechthoek 16">
              <a:extLst>
                <a:ext uri="{FF2B5EF4-FFF2-40B4-BE49-F238E27FC236}">
                  <a16:creationId xmlns:a16="http://schemas.microsoft.com/office/drawing/2014/main" id="{7B3693CA-96DD-3A70-45F6-9FDC2AB102C6}"/>
                </a:ext>
              </a:extLst>
            </p:cNvPr>
            <p:cNvSpPr/>
            <p:nvPr userDrawn="1"/>
          </p:nvSpPr>
          <p:spPr>
            <a:xfrm>
              <a:off x="12844617" y="1455522"/>
              <a:ext cx="2944682" cy="332399"/>
            </a:xfrm>
            <a:prstGeom prst="rect">
              <a:avLst/>
            </a:prstGeom>
            <a:noFill/>
            <a:ln w="25400" cap="flat" cmpd="sng" algn="ctr">
              <a:noFill/>
              <a:prstDash val="solid"/>
            </a:ln>
            <a:effectLst/>
          </p:spPr>
          <p:txBody>
            <a:bodyPr lIns="0" tIns="0" rIns="0" bIns="0" rtlCol="0" anchor="t">
              <a:sp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Selecteer de gewenste afbeelding</a:t>
              </a:r>
              <a:b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b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en klik op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‘Invoegen’</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a:t>
              </a:r>
            </a:p>
          </p:txBody>
        </p:sp>
        <p:sp>
          <p:nvSpPr>
            <p:cNvPr id="16" name="Rechthoek 65">
              <a:extLst>
                <a:ext uri="{FF2B5EF4-FFF2-40B4-BE49-F238E27FC236}">
                  <a16:creationId xmlns:a16="http://schemas.microsoft.com/office/drawing/2014/main" id="{5AF5A506-CB8A-B054-0A37-E4FCC58CFD1A}"/>
                </a:ext>
              </a:extLst>
            </p:cNvPr>
            <p:cNvSpPr/>
            <p:nvPr userDrawn="1"/>
          </p:nvSpPr>
          <p:spPr>
            <a:xfrm>
              <a:off x="12847196" y="1948199"/>
              <a:ext cx="955193" cy="209550"/>
            </a:xfrm>
            <a:prstGeom prst="roundRect">
              <a:avLst>
                <a:gd name="adj" fmla="val 29167"/>
              </a:avLst>
            </a:prstGeom>
            <a:solidFill>
              <a:srgbClr val="E5F1FB"/>
            </a:solidFill>
            <a:ln w="12700">
              <a:solidFill>
                <a:srgbClr val="0B7ED9"/>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08000" tIns="0" rIns="0" bIns="0" numCol="1" spcCol="0" rtlCol="0" fromWordArt="0" anchor="ctr" anchorCtr="0" forceAA="0" compatLnSpc="1">
              <a:prstTxWarp prst="textNoShape">
                <a:avLst/>
              </a:prstTxWarp>
              <a:noAutofit/>
            </a:bodyPr>
            <a:lstStyle/>
            <a:p>
              <a:pPr algn="l">
                <a:lnSpc>
                  <a:spcPct val="90000"/>
                </a:lnSpc>
                <a:spcBef>
                  <a:spcPts val="600"/>
                </a:spcBef>
                <a:spcAft>
                  <a:spcPts val="600"/>
                </a:spcAft>
              </a:pPr>
              <a:r>
                <a:rPr lang="nl-NL" sz="1000" b="0" noProof="0" dirty="0">
                  <a:solidFill>
                    <a:srgbClr val="211F26"/>
                  </a:solidFill>
                  <a:latin typeface="Segoe UI" panose="020B0502040204020203" pitchFamily="34" charset="0"/>
                  <a:ea typeface="Calibri" panose="020F0502020204030204" pitchFamily="34" charset="0"/>
                  <a:cs typeface="Segoe UI" panose="020B0502040204020203" pitchFamily="34" charset="0"/>
                </a:rPr>
                <a:t>Invoegen</a:t>
              </a:r>
              <a:endParaRPr lang="nl-NL" sz="900" b="0" noProof="0" dirty="0">
                <a:solidFill>
                  <a:srgbClr val="211F26"/>
                </a:solidFill>
                <a:latin typeface="Segoe UI" panose="020B0502040204020203" pitchFamily="34" charset="0"/>
                <a:ea typeface="Calibri" panose="020F0502020204030204" pitchFamily="34" charset="0"/>
                <a:cs typeface="Segoe UI" panose="020B0502040204020203" pitchFamily="34" charset="0"/>
              </a:endParaRPr>
            </a:p>
          </p:txBody>
        </p:sp>
        <p:cxnSp>
          <p:nvCxnSpPr>
            <p:cNvPr id="17" name="Rechte verbindingslijn 66">
              <a:extLst>
                <a:ext uri="{FF2B5EF4-FFF2-40B4-BE49-F238E27FC236}">
                  <a16:creationId xmlns:a16="http://schemas.microsoft.com/office/drawing/2014/main" id="{B50138EB-DA3B-43A5-EC6E-28445731549E}"/>
                </a:ext>
              </a:extLst>
            </p:cNvPr>
            <p:cNvCxnSpPr>
              <a:cxnSpLocks/>
            </p:cNvCxnSpPr>
            <p:nvPr userDrawn="1"/>
          </p:nvCxnSpPr>
          <p:spPr>
            <a:xfrm>
              <a:off x="13608485" y="1981616"/>
              <a:ext cx="0" cy="142717"/>
            </a:xfrm>
            <a:prstGeom prst="line">
              <a:avLst/>
            </a:prstGeom>
            <a:noFill/>
            <a:ln w="9525" cap="rnd" cmpd="sng" algn="ctr">
              <a:solidFill>
                <a:srgbClr val="2C3644"/>
              </a:solidFill>
              <a:prstDash val="solid"/>
            </a:ln>
            <a:effectLst/>
          </p:spPr>
        </p:cxnSp>
        <p:sp>
          <p:nvSpPr>
            <p:cNvPr id="18" name="Gelijkbenige driehoek 67">
              <a:extLst>
                <a:ext uri="{FF2B5EF4-FFF2-40B4-BE49-F238E27FC236}">
                  <a16:creationId xmlns:a16="http://schemas.microsoft.com/office/drawing/2014/main" id="{50AFF9B1-B3CD-EA68-D299-48FB7172293A}"/>
                </a:ext>
              </a:extLst>
            </p:cNvPr>
            <p:cNvSpPr/>
            <p:nvPr userDrawn="1"/>
          </p:nvSpPr>
          <p:spPr>
            <a:xfrm rot="10800000">
              <a:off x="13663593" y="2032253"/>
              <a:ext cx="86866" cy="51147"/>
            </a:xfrm>
            <a:prstGeom prst="triangle">
              <a:avLst/>
            </a:prstGeom>
            <a:solidFill>
              <a:schemeClr val="tx1"/>
            </a:solidFill>
            <a:ln cap="rnd">
              <a:solidFill>
                <a:schemeClr val="tx1"/>
              </a:solidFill>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900" b="1" noProof="0" dirty="0">
                <a:solidFill>
                  <a:srgbClr val="211F26"/>
                </a:solidFill>
                <a:latin typeface="Calibri" panose="020F0502020204030204" pitchFamily="34" charset="0"/>
                <a:cs typeface="Calibri" panose="020F0502020204030204" pitchFamily="34" charset="0"/>
              </a:endParaRPr>
            </a:p>
          </p:txBody>
        </p:sp>
        <p:sp>
          <p:nvSpPr>
            <p:cNvPr id="19" name="Ovaal 18">
              <a:extLst>
                <a:ext uri="{FF2B5EF4-FFF2-40B4-BE49-F238E27FC236}">
                  <a16:creationId xmlns:a16="http://schemas.microsoft.com/office/drawing/2014/main" id="{4A93614E-DD96-DF2C-F32D-3BBDE611A74B}"/>
                </a:ext>
              </a:extLst>
            </p:cNvPr>
            <p:cNvSpPr/>
            <p:nvPr userDrawn="1"/>
          </p:nvSpPr>
          <p:spPr>
            <a:xfrm>
              <a:off x="12560445" y="2316533"/>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3</a:t>
              </a:r>
            </a:p>
          </p:txBody>
        </p:sp>
        <p:sp>
          <p:nvSpPr>
            <p:cNvPr id="20" name="Rechthoek 19">
              <a:extLst>
                <a:ext uri="{FF2B5EF4-FFF2-40B4-BE49-F238E27FC236}">
                  <a16:creationId xmlns:a16="http://schemas.microsoft.com/office/drawing/2014/main" id="{5842E9E6-707E-1CB7-4FD3-094C88A374E9}"/>
                </a:ext>
              </a:extLst>
            </p:cNvPr>
            <p:cNvSpPr/>
            <p:nvPr userDrawn="1"/>
          </p:nvSpPr>
          <p:spPr>
            <a:xfrm>
              <a:off x="12844616" y="2316534"/>
              <a:ext cx="3126341" cy="498598"/>
            </a:xfrm>
            <a:prstGeom prst="rect">
              <a:avLst/>
            </a:prstGeom>
            <a:noFill/>
            <a:ln w="25400" cap="flat" cmpd="sng" algn="ctr">
              <a:noFill/>
              <a:prstDash val="solid"/>
            </a:ln>
            <a:effectLst/>
          </p:spPr>
          <p:txBody>
            <a:bodyPr lIns="0" tIns="0" rIns="0" bIns="0" rtlCol="0" anchor="t">
              <a:sp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Ga naar de tab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‘Start’</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en klik op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‘Opnieuw instellen’</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Alle elementen van de huidige dia worden gepositioneerd zoals gedefinieerd.</a:t>
              </a:r>
            </a:p>
          </p:txBody>
        </p:sp>
        <p:sp>
          <p:nvSpPr>
            <p:cNvPr id="21" name="Ovaal 21">
              <a:extLst>
                <a:ext uri="{FF2B5EF4-FFF2-40B4-BE49-F238E27FC236}">
                  <a16:creationId xmlns:a16="http://schemas.microsoft.com/office/drawing/2014/main" id="{3FA133BD-5380-5F71-20F8-B29EB4631CAB}"/>
                </a:ext>
              </a:extLst>
            </p:cNvPr>
            <p:cNvSpPr/>
            <p:nvPr userDrawn="1"/>
          </p:nvSpPr>
          <p:spPr>
            <a:xfrm>
              <a:off x="12560445" y="3678561"/>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4</a:t>
              </a:r>
            </a:p>
          </p:txBody>
        </p:sp>
        <p:sp>
          <p:nvSpPr>
            <p:cNvPr id="22" name="Rechthoek 22">
              <a:extLst>
                <a:ext uri="{FF2B5EF4-FFF2-40B4-BE49-F238E27FC236}">
                  <a16:creationId xmlns:a16="http://schemas.microsoft.com/office/drawing/2014/main" id="{28607D4F-105D-4D7F-F2C1-FC27C9F5BE6D}"/>
                </a:ext>
              </a:extLst>
            </p:cNvPr>
            <p:cNvSpPr/>
            <p:nvPr userDrawn="1"/>
          </p:nvSpPr>
          <p:spPr>
            <a:xfrm>
              <a:off x="12844617" y="3678561"/>
              <a:ext cx="2944682" cy="997196"/>
            </a:xfrm>
            <a:prstGeom prst="rect">
              <a:avLst/>
            </a:prstGeom>
            <a:noFill/>
            <a:ln w="25400" cap="flat" cmpd="sng" algn="ctr">
              <a:noFill/>
              <a:prstDash val="solid"/>
            </a:ln>
            <a:effectLst/>
          </p:spPr>
          <p:txBody>
            <a:bodyPr lIns="0" tIns="0" rIns="0" bIns="0" rtlCol="0" anchor="t">
              <a:sp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Om de afbeelding te schalen of bij te snijden, ga naar de tab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‘Hulpmiddelen voor afbeeldingen - Opmaak’</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en klik op de knop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‘Bijsnijden’</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Schaal met de punten de afbeelding en met de hoeken het afbeeldingskader.</a:t>
              </a:r>
            </a:p>
          </p:txBody>
        </p:sp>
        <p:sp>
          <p:nvSpPr>
            <p:cNvPr id="23" name="Rechthoek: afgeronde hoeken 41">
              <a:extLst>
                <a:ext uri="{FF2B5EF4-FFF2-40B4-BE49-F238E27FC236}">
                  <a16:creationId xmlns:a16="http://schemas.microsoft.com/office/drawing/2014/main" id="{5052361A-9608-6BFF-FA41-35FE41976DD9}"/>
                </a:ext>
              </a:extLst>
            </p:cNvPr>
            <p:cNvSpPr/>
            <p:nvPr userDrawn="1"/>
          </p:nvSpPr>
          <p:spPr>
            <a:xfrm>
              <a:off x="13760163" y="3314944"/>
              <a:ext cx="155951" cy="131922"/>
            </a:xfrm>
            <a:prstGeom prst="roundRect">
              <a:avLst>
                <a:gd name="adj" fmla="val 2911"/>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0" rIns="0" bIns="0" numCol="1" spcCol="0" rtlCol="0" fromWordArt="0" anchor="ctr" anchorCtr="0" forceAA="0" compatLnSpc="1">
              <a:prstTxWarp prst="textNoShape">
                <a:avLst/>
              </a:prstTxWarp>
              <a:noAutofit/>
            </a:body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24" name="Rechthoek 42">
              <a:extLst>
                <a:ext uri="{FF2B5EF4-FFF2-40B4-BE49-F238E27FC236}">
                  <a16:creationId xmlns:a16="http://schemas.microsoft.com/office/drawing/2014/main" id="{4248E273-6149-7116-94D5-D7283013E629}"/>
                </a:ext>
              </a:extLst>
            </p:cNvPr>
            <p:cNvSpPr/>
            <p:nvPr userDrawn="1"/>
          </p:nvSpPr>
          <p:spPr>
            <a:xfrm>
              <a:off x="13781869" y="3333055"/>
              <a:ext cx="117583" cy="16012"/>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25" name="Rechthoek 43">
              <a:extLst>
                <a:ext uri="{FF2B5EF4-FFF2-40B4-BE49-F238E27FC236}">
                  <a16:creationId xmlns:a16="http://schemas.microsoft.com/office/drawing/2014/main" id="{84F4191D-73ED-388B-CB22-D26BD807F2CC}"/>
                </a:ext>
              </a:extLst>
            </p:cNvPr>
            <p:cNvSpPr/>
            <p:nvPr userDrawn="1"/>
          </p:nvSpPr>
          <p:spPr>
            <a:xfrm>
              <a:off x="13781870" y="3360174"/>
              <a:ext cx="45759" cy="69996"/>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26" name="Rechthoek 44">
              <a:extLst>
                <a:ext uri="{FF2B5EF4-FFF2-40B4-BE49-F238E27FC236}">
                  <a16:creationId xmlns:a16="http://schemas.microsoft.com/office/drawing/2014/main" id="{EC27C201-8BAE-F238-22CD-F0E1AEB2CF98}"/>
                </a:ext>
              </a:extLst>
            </p:cNvPr>
            <p:cNvSpPr/>
            <p:nvPr userDrawn="1"/>
          </p:nvSpPr>
          <p:spPr>
            <a:xfrm>
              <a:off x="13841826" y="3364183"/>
              <a:ext cx="52116"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27" name="Rechthoek 45">
              <a:extLst>
                <a:ext uri="{FF2B5EF4-FFF2-40B4-BE49-F238E27FC236}">
                  <a16:creationId xmlns:a16="http://schemas.microsoft.com/office/drawing/2014/main" id="{56292C69-8CA5-6700-5CB2-64BBD7B7AE41}"/>
                </a:ext>
              </a:extLst>
            </p:cNvPr>
            <p:cNvSpPr/>
            <p:nvPr userDrawn="1"/>
          </p:nvSpPr>
          <p:spPr>
            <a:xfrm>
              <a:off x="13841826" y="3392237"/>
              <a:ext cx="26743"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29" name="Rechthoek 46">
              <a:extLst>
                <a:ext uri="{FF2B5EF4-FFF2-40B4-BE49-F238E27FC236}">
                  <a16:creationId xmlns:a16="http://schemas.microsoft.com/office/drawing/2014/main" id="{16CC3197-D043-EE47-CCAE-5E846C617593}"/>
                </a:ext>
              </a:extLst>
            </p:cNvPr>
            <p:cNvSpPr/>
            <p:nvPr userDrawn="1"/>
          </p:nvSpPr>
          <p:spPr>
            <a:xfrm>
              <a:off x="13841826" y="3420290"/>
              <a:ext cx="26743"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nvGrpSpPr>
            <p:cNvPr id="30" name="Group 29">
              <a:extLst>
                <a:ext uri="{FF2B5EF4-FFF2-40B4-BE49-F238E27FC236}">
                  <a16:creationId xmlns:a16="http://schemas.microsoft.com/office/drawing/2014/main" id="{1EBA1173-D9A4-CBDB-4112-13FCC15EA655}"/>
                </a:ext>
              </a:extLst>
            </p:cNvPr>
            <p:cNvGrpSpPr/>
            <p:nvPr userDrawn="1"/>
          </p:nvGrpSpPr>
          <p:grpSpPr>
            <a:xfrm>
              <a:off x="12847196" y="4803610"/>
              <a:ext cx="614364" cy="728662"/>
              <a:chOff x="12847196" y="5288756"/>
              <a:chExt cx="614364" cy="728662"/>
            </a:xfrm>
          </p:grpSpPr>
          <p:sp>
            <p:nvSpPr>
              <p:cNvPr id="54" name="Rectangle: Rounded Corners 53">
                <a:extLst>
                  <a:ext uri="{FF2B5EF4-FFF2-40B4-BE49-F238E27FC236}">
                    <a16:creationId xmlns:a16="http://schemas.microsoft.com/office/drawing/2014/main" id="{6542C04A-6DFD-6D6A-4F34-7361BA2906C3}"/>
                  </a:ext>
                </a:extLst>
              </p:cNvPr>
              <p:cNvSpPr/>
              <p:nvPr userDrawn="1"/>
            </p:nvSpPr>
            <p:spPr>
              <a:xfrm>
                <a:off x="12875771" y="5288756"/>
                <a:ext cx="557214" cy="728662"/>
              </a:xfrm>
              <a:prstGeom prst="roundRect">
                <a:avLst>
                  <a:gd name="adj" fmla="val 11255"/>
                </a:avLst>
              </a:prstGeom>
              <a:solidFill>
                <a:srgbClr val="F7F7F7"/>
              </a:solidFill>
              <a:ln w="9525">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NL"/>
              </a:p>
            </p:txBody>
          </p:sp>
          <p:cxnSp>
            <p:nvCxnSpPr>
              <p:cNvPr id="55" name="Straight Connector 54">
                <a:extLst>
                  <a:ext uri="{FF2B5EF4-FFF2-40B4-BE49-F238E27FC236}">
                    <a16:creationId xmlns:a16="http://schemas.microsoft.com/office/drawing/2014/main" id="{2914A90E-5FAF-0287-1FE4-4D3BCCB710D9}"/>
                  </a:ext>
                </a:extLst>
              </p:cNvPr>
              <p:cNvCxnSpPr>
                <a:cxnSpLocks/>
              </p:cNvCxnSpPr>
              <p:nvPr userDrawn="1"/>
            </p:nvCxnSpPr>
            <p:spPr>
              <a:xfrm>
                <a:off x="13070252" y="5564850"/>
                <a:ext cx="216559" cy="0"/>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31CB52BF-4953-39C1-7A8B-734F8EDBDC47}"/>
                  </a:ext>
                </a:extLst>
              </p:cNvPr>
              <p:cNvCxnSpPr>
                <a:cxnSpLocks/>
              </p:cNvCxnSpPr>
              <p:nvPr userDrawn="1"/>
            </p:nvCxnSpPr>
            <p:spPr>
              <a:xfrm rot="16200000" flipH="1">
                <a:off x="12961973" y="5456571"/>
                <a:ext cx="216559" cy="0"/>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7B1EA523-10FE-F5F4-7D9A-023B73DB8E0B}"/>
                  </a:ext>
                </a:extLst>
              </p:cNvPr>
              <p:cNvCxnSpPr>
                <a:cxnSpLocks/>
              </p:cNvCxnSpPr>
              <p:nvPr userDrawn="1"/>
            </p:nvCxnSpPr>
            <p:spPr>
              <a:xfrm>
                <a:off x="13018675" y="5400814"/>
                <a:ext cx="216559" cy="0"/>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9562BD1-F8E7-764D-E995-4EC424A2B387}"/>
                  </a:ext>
                </a:extLst>
              </p:cNvPr>
              <p:cNvCxnSpPr>
                <a:cxnSpLocks/>
              </p:cNvCxnSpPr>
              <p:nvPr userDrawn="1"/>
            </p:nvCxnSpPr>
            <p:spPr>
              <a:xfrm rot="16200000" flipH="1">
                <a:off x="13126954" y="5509094"/>
                <a:ext cx="216559" cy="0"/>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BA5452E9-C6F7-8FA0-89B7-60F987374F77}"/>
                  </a:ext>
                </a:extLst>
              </p:cNvPr>
              <p:cNvCxnSpPr>
                <a:cxnSpLocks/>
              </p:cNvCxnSpPr>
              <p:nvPr userDrawn="1"/>
            </p:nvCxnSpPr>
            <p:spPr>
              <a:xfrm rot="5400000" flipH="1" flipV="1">
                <a:off x="13070253" y="5366338"/>
                <a:ext cx="198512" cy="198513"/>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sp>
            <p:nvSpPr>
              <p:cNvPr id="60" name="Rechthoek 48">
                <a:extLst>
                  <a:ext uri="{FF2B5EF4-FFF2-40B4-BE49-F238E27FC236}">
                    <a16:creationId xmlns:a16="http://schemas.microsoft.com/office/drawing/2014/main" id="{45C3A703-DD10-BFC9-3DD5-6281D85A2248}"/>
                  </a:ext>
                </a:extLst>
              </p:cNvPr>
              <p:cNvSpPr/>
              <p:nvPr userDrawn="1"/>
            </p:nvSpPr>
            <p:spPr>
              <a:xfrm>
                <a:off x="12847196" y="5701524"/>
                <a:ext cx="614364" cy="133198"/>
              </a:xfrm>
              <a:prstGeom prst="rect">
                <a:avLst/>
              </a:prstGeom>
              <a:noFill/>
              <a:ln w="127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ctr">
                  <a:lnSpc>
                    <a:spcPct val="90000"/>
                  </a:lnSpc>
                  <a:spcBef>
                    <a:spcPts val="600"/>
                  </a:spcBef>
                  <a:spcAft>
                    <a:spcPts val="600"/>
                  </a:spcAft>
                </a:pPr>
                <a:r>
                  <a:rPr lang="nl-NL" sz="1000" b="0" noProof="0" dirty="0">
                    <a:solidFill>
                      <a:schemeClr val="tx1"/>
                    </a:solidFill>
                    <a:latin typeface="Segoe UI" panose="020B0502040204020203" pitchFamily="34" charset="0"/>
                    <a:cs typeface="Segoe UI" panose="020B0502040204020203" pitchFamily="34" charset="0"/>
                  </a:rPr>
                  <a:t>Bijsnijden</a:t>
                </a:r>
                <a:endParaRPr lang="nl-NL" sz="900" b="0" noProof="0" dirty="0">
                  <a:solidFill>
                    <a:schemeClr val="tx1"/>
                  </a:solidFill>
                  <a:latin typeface="Segoe UI" panose="020B0502040204020203" pitchFamily="34" charset="0"/>
                  <a:cs typeface="Segoe UI" panose="020B0502040204020203" pitchFamily="34" charset="0"/>
                </a:endParaRPr>
              </a:p>
            </p:txBody>
          </p:sp>
          <p:sp>
            <p:nvSpPr>
              <p:cNvPr id="61" name="Half Frame 60">
                <a:extLst>
                  <a:ext uri="{FF2B5EF4-FFF2-40B4-BE49-F238E27FC236}">
                    <a16:creationId xmlns:a16="http://schemas.microsoft.com/office/drawing/2014/main" id="{3032324D-5902-7508-CC75-7E881184CF87}"/>
                  </a:ext>
                </a:extLst>
              </p:cNvPr>
              <p:cNvSpPr/>
              <p:nvPr userDrawn="1"/>
            </p:nvSpPr>
            <p:spPr>
              <a:xfrm>
                <a:off x="13130566" y="5894461"/>
                <a:ext cx="47624" cy="50028"/>
              </a:xfrm>
              <a:prstGeom prst="halfFrame">
                <a:avLst>
                  <a:gd name="adj1" fmla="val 8081"/>
                  <a:gd name="adj2" fmla="val 7071"/>
                </a:avLst>
              </a:prstGeom>
              <a:solidFill>
                <a:schemeClr val="tx1">
                  <a:lumMod val="85000"/>
                  <a:lumOff val="15000"/>
                </a:schemeClr>
              </a:solidFill>
              <a:ln w="6350" cap="rnd">
                <a:solidFill>
                  <a:schemeClr val="tx1">
                    <a:lumMod val="85000"/>
                    <a:lumOff val="15000"/>
                  </a:schemeClr>
                </a:solidFill>
                <a:round/>
              </a:ln>
              <a:scene3d>
                <a:camera prst="orthographicFront">
                  <a:rot lat="0" lon="0" rev="8040000"/>
                </a:camera>
                <a:lightRig rig="threePt" dir="t"/>
              </a:scene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NL">
                  <a:solidFill>
                    <a:schemeClr val="tx1"/>
                  </a:solidFill>
                </a:endParaRPr>
              </a:p>
            </p:txBody>
          </p:sp>
        </p:grpSp>
        <p:sp>
          <p:nvSpPr>
            <p:cNvPr id="32" name="Rechthoek 26">
              <a:extLst>
                <a:ext uri="{FF2B5EF4-FFF2-40B4-BE49-F238E27FC236}">
                  <a16:creationId xmlns:a16="http://schemas.microsoft.com/office/drawing/2014/main" id="{0549ED90-2AE4-60AF-57D7-3D2FAEC129B8}"/>
                </a:ext>
              </a:extLst>
            </p:cNvPr>
            <p:cNvSpPr/>
            <p:nvPr userDrawn="1"/>
          </p:nvSpPr>
          <p:spPr>
            <a:xfrm>
              <a:off x="12847195" y="2974089"/>
              <a:ext cx="1316479" cy="504851"/>
            </a:xfrm>
            <a:prstGeom prst="roundRect">
              <a:avLst>
                <a:gd name="adj" fmla="val 9120"/>
              </a:avLst>
            </a:prstGeom>
            <a:solidFill>
              <a:schemeClr val="bg1"/>
            </a:solidFill>
            <a:ln w="12700">
              <a:solidFill>
                <a:srgbClr val="D1D1D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0800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33" name="Rechthoek 27">
              <a:extLst>
                <a:ext uri="{FF2B5EF4-FFF2-40B4-BE49-F238E27FC236}">
                  <a16:creationId xmlns:a16="http://schemas.microsoft.com/office/drawing/2014/main" id="{C5DC1BEC-1AC6-CEF5-C10F-A6363B954FE7}"/>
                </a:ext>
              </a:extLst>
            </p:cNvPr>
            <p:cNvSpPr/>
            <p:nvPr userDrawn="1"/>
          </p:nvSpPr>
          <p:spPr>
            <a:xfrm>
              <a:off x="12853431" y="3227720"/>
              <a:ext cx="1304529" cy="246701"/>
            </a:xfrm>
            <a:prstGeom prst="round2SameRect">
              <a:avLst>
                <a:gd name="adj1" fmla="val 0"/>
                <a:gd name="adj2" fmla="val 16216"/>
              </a:avLst>
            </a:prstGeom>
            <a:solidFill>
              <a:srgbClr val="FCE4D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34" name="Rechthoek: afgeronde hoeken 41">
              <a:extLst>
                <a:ext uri="{FF2B5EF4-FFF2-40B4-BE49-F238E27FC236}">
                  <a16:creationId xmlns:a16="http://schemas.microsoft.com/office/drawing/2014/main" id="{1133735D-47D5-0113-E8CC-A762EA699497}"/>
                </a:ext>
              </a:extLst>
            </p:cNvPr>
            <p:cNvSpPr/>
            <p:nvPr userDrawn="1"/>
          </p:nvSpPr>
          <p:spPr>
            <a:xfrm>
              <a:off x="12929146" y="3035426"/>
              <a:ext cx="155951" cy="131922"/>
            </a:xfrm>
            <a:prstGeom prst="roundRect">
              <a:avLst>
                <a:gd name="adj" fmla="val 2911"/>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0800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35" name="Rechthoek 42">
              <a:extLst>
                <a:ext uri="{FF2B5EF4-FFF2-40B4-BE49-F238E27FC236}">
                  <a16:creationId xmlns:a16="http://schemas.microsoft.com/office/drawing/2014/main" id="{E6BCEFAC-9095-9CE8-97E0-514CD0EE2755}"/>
                </a:ext>
              </a:extLst>
            </p:cNvPr>
            <p:cNvSpPr/>
            <p:nvPr userDrawn="1"/>
          </p:nvSpPr>
          <p:spPr>
            <a:xfrm>
              <a:off x="12950852" y="3053537"/>
              <a:ext cx="117583" cy="16012"/>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36" name="Rechthoek 43">
              <a:extLst>
                <a:ext uri="{FF2B5EF4-FFF2-40B4-BE49-F238E27FC236}">
                  <a16:creationId xmlns:a16="http://schemas.microsoft.com/office/drawing/2014/main" id="{8AAA6510-3A70-CE3C-F2E9-4F603EFE87EF}"/>
                </a:ext>
              </a:extLst>
            </p:cNvPr>
            <p:cNvSpPr/>
            <p:nvPr userDrawn="1"/>
          </p:nvSpPr>
          <p:spPr>
            <a:xfrm>
              <a:off x="12950853" y="3080656"/>
              <a:ext cx="45759" cy="69996"/>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39" name="Rechthoek 44">
              <a:extLst>
                <a:ext uri="{FF2B5EF4-FFF2-40B4-BE49-F238E27FC236}">
                  <a16:creationId xmlns:a16="http://schemas.microsoft.com/office/drawing/2014/main" id="{F6044C0F-9FBF-37AF-7CC9-1054C2075FF6}"/>
                </a:ext>
              </a:extLst>
            </p:cNvPr>
            <p:cNvSpPr/>
            <p:nvPr userDrawn="1"/>
          </p:nvSpPr>
          <p:spPr>
            <a:xfrm>
              <a:off x="13010809" y="3084665"/>
              <a:ext cx="52116"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40" name="Rechthoek 45">
              <a:extLst>
                <a:ext uri="{FF2B5EF4-FFF2-40B4-BE49-F238E27FC236}">
                  <a16:creationId xmlns:a16="http://schemas.microsoft.com/office/drawing/2014/main" id="{B4B6F431-8D5B-9DE2-A124-38759F726069}"/>
                </a:ext>
              </a:extLst>
            </p:cNvPr>
            <p:cNvSpPr/>
            <p:nvPr userDrawn="1"/>
          </p:nvSpPr>
          <p:spPr>
            <a:xfrm>
              <a:off x="13010809" y="3112719"/>
              <a:ext cx="26743"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41" name="Rechthoek 46">
              <a:extLst>
                <a:ext uri="{FF2B5EF4-FFF2-40B4-BE49-F238E27FC236}">
                  <a16:creationId xmlns:a16="http://schemas.microsoft.com/office/drawing/2014/main" id="{54DDFF5A-63F6-FDE0-248F-241AF96DD27C}"/>
                </a:ext>
              </a:extLst>
            </p:cNvPr>
            <p:cNvSpPr/>
            <p:nvPr userDrawn="1"/>
          </p:nvSpPr>
          <p:spPr>
            <a:xfrm>
              <a:off x="13010809" y="3140772"/>
              <a:ext cx="26743"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nvGrpSpPr>
            <p:cNvPr id="42" name="Group 41">
              <a:extLst>
                <a:ext uri="{FF2B5EF4-FFF2-40B4-BE49-F238E27FC236}">
                  <a16:creationId xmlns:a16="http://schemas.microsoft.com/office/drawing/2014/main" id="{3444B94B-BF5C-ACF9-80B7-BF0D7E6BA982}"/>
                </a:ext>
              </a:extLst>
            </p:cNvPr>
            <p:cNvGrpSpPr/>
            <p:nvPr userDrawn="1"/>
          </p:nvGrpSpPr>
          <p:grpSpPr>
            <a:xfrm>
              <a:off x="12932534" y="3286777"/>
              <a:ext cx="143796" cy="121641"/>
              <a:chOff x="13763551" y="3628213"/>
              <a:chExt cx="143796" cy="121641"/>
            </a:xfrm>
          </p:grpSpPr>
          <p:sp>
            <p:nvSpPr>
              <p:cNvPr id="48" name="Rechthoek: afgeronde hoeken 35">
                <a:extLst>
                  <a:ext uri="{FF2B5EF4-FFF2-40B4-BE49-F238E27FC236}">
                    <a16:creationId xmlns:a16="http://schemas.microsoft.com/office/drawing/2014/main" id="{56A0C7EA-0CF1-6397-C630-EAFE2752BEAE}"/>
                  </a:ext>
                </a:extLst>
              </p:cNvPr>
              <p:cNvSpPr/>
              <p:nvPr userDrawn="1"/>
            </p:nvSpPr>
            <p:spPr>
              <a:xfrm>
                <a:off x="13763551" y="3628213"/>
                <a:ext cx="143796" cy="121641"/>
              </a:xfrm>
              <a:prstGeom prst="roundRect">
                <a:avLst>
                  <a:gd name="adj" fmla="val 2911"/>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0800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49" name="Rechthoek 36">
                <a:extLst>
                  <a:ext uri="{FF2B5EF4-FFF2-40B4-BE49-F238E27FC236}">
                    <a16:creationId xmlns:a16="http://schemas.microsoft.com/office/drawing/2014/main" id="{6F1D6F4A-F08A-3A49-2F6F-B7663D4F5C18}"/>
                  </a:ext>
                </a:extLst>
              </p:cNvPr>
              <p:cNvSpPr/>
              <p:nvPr userDrawn="1"/>
            </p:nvSpPr>
            <p:spPr>
              <a:xfrm>
                <a:off x="13783566" y="3644913"/>
                <a:ext cx="108418" cy="14764"/>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50" name="Rechthoek 37">
                <a:extLst>
                  <a:ext uri="{FF2B5EF4-FFF2-40B4-BE49-F238E27FC236}">
                    <a16:creationId xmlns:a16="http://schemas.microsoft.com/office/drawing/2014/main" id="{28A073BE-8F26-600C-2F19-6554F08831D4}"/>
                  </a:ext>
                </a:extLst>
              </p:cNvPr>
              <p:cNvSpPr/>
              <p:nvPr userDrawn="1"/>
            </p:nvSpPr>
            <p:spPr>
              <a:xfrm>
                <a:off x="13783566" y="3669918"/>
                <a:ext cx="42193" cy="64541"/>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51" name="Rechthoek 38">
                <a:extLst>
                  <a:ext uri="{FF2B5EF4-FFF2-40B4-BE49-F238E27FC236}">
                    <a16:creationId xmlns:a16="http://schemas.microsoft.com/office/drawing/2014/main" id="{CADBC316-F59C-28FE-A710-2B15A49519AA}"/>
                  </a:ext>
                </a:extLst>
              </p:cNvPr>
              <p:cNvSpPr/>
              <p:nvPr userDrawn="1"/>
            </p:nvSpPr>
            <p:spPr>
              <a:xfrm>
                <a:off x="13838850" y="3673615"/>
                <a:ext cx="48054" cy="7576"/>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52" name="Rechthoek 39">
                <a:extLst>
                  <a:ext uri="{FF2B5EF4-FFF2-40B4-BE49-F238E27FC236}">
                    <a16:creationId xmlns:a16="http://schemas.microsoft.com/office/drawing/2014/main" id="{C60BF3A2-322F-B75B-59EE-BD0F7CFFCFD9}"/>
                  </a:ext>
                </a:extLst>
              </p:cNvPr>
              <p:cNvSpPr/>
              <p:nvPr userDrawn="1"/>
            </p:nvSpPr>
            <p:spPr>
              <a:xfrm>
                <a:off x="13838850" y="3699482"/>
                <a:ext cx="24659" cy="7576"/>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53" name="Rechthoek 40">
                <a:extLst>
                  <a:ext uri="{FF2B5EF4-FFF2-40B4-BE49-F238E27FC236}">
                    <a16:creationId xmlns:a16="http://schemas.microsoft.com/office/drawing/2014/main" id="{FD99D0D1-A33A-104A-2C44-4D25C36ECD28}"/>
                  </a:ext>
                </a:extLst>
              </p:cNvPr>
              <p:cNvSpPr/>
              <p:nvPr userDrawn="1"/>
            </p:nvSpPr>
            <p:spPr>
              <a:xfrm>
                <a:off x="13838850" y="3725349"/>
                <a:ext cx="24659" cy="7576"/>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sp>
          <p:nvSpPr>
            <p:cNvPr id="43" name="Boog 34">
              <a:extLst>
                <a:ext uri="{FF2B5EF4-FFF2-40B4-BE49-F238E27FC236}">
                  <a16:creationId xmlns:a16="http://schemas.microsoft.com/office/drawing/2014/main" id="{231F7291-3EAA-B2E6-36CA-35DA2174CF7A}"/>
                </a:ext>
              </a:extLst>
            </p:cNvPr>
            <p:cNvSpPr/>
            <p:nvPr userDrawn="1"/>
          </p:nvSpPr>
          <p:spPr>
            <a:xfrm rot="17637075">
              <a:off x="12846150" y="3328531"/>
              <a:ext cx="218963" cy="92082"/>
            </a:xfrm>
            <a:prstGeom prst="arc">
              <a:avLst>
                <a:gd name="adj1" fmla="val 15959368"/>
                <a:gd name="adj2" fmla="val 1354623"/>
              </a:avLst>
            </a:prstGeom>
            <a:noFill/>
            <a:ln w="19050" cap="flat" cmpd="sng" algn="ctr">
              <a:solidFill>
                <a:srgbClr val="4D82B8"/>
              </a:solidFill>
              <a:prstDash val="solid"/>
              <a:headEnd type="arrow" w="med" len="sm"/>
            </a:ln>
            <a:effectLst/>
          </p:spPr>
          <p:txBody>
            <a:bodyPr rtlCol="0" anchor="ctr">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tx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tx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tx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tx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tx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tx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endParaRPr lang="nl-NL" sz="2400" noProof="0" dirty="0">
                <a:solidFill>
                  <a:srgbClr val="211F26"/>
                </a:solidFill>
                <a:latin typeface="Calibri" panose="020F0502020204030204" pitchFamily="34" charset="0"/>
                <a:cs typeface="Calibri" panose="020F0502020204030204" pitchFamily="34" charset="0"/>
              </a:endParaRPr>
            </a:p>
          </p:txBody>
        </p:sp>
        <p:sp>
          <p:nvSpPr>
            <p:cNvPr id="44" name="Tekstvak 30">
              <a:extLst>
                <a:ext uri="{FF2B5EF4-FFF2-40B4-BE49-F238E27FC236}">
                  <a16:creationId xmlns:a16="http://schemas.microsoft.com/office/drawing/2014/main" id="{BE669155-956B-E157-0FE7-AADC433FD36C}"/>
                </a:ext>
              </a:extLst>
            </p:cNvPr>
            <p:cNvSpPr txBox="1"/>
            <p:nvPr userDrawn="1"/>
          </p:nvSpPr>
          <p:spPr>
            <a:xfrm>
              <a:off x="13087560" y="3033045"/>
              <a:ext cx="656380" cy="134709"/>
            </a:xfrm>
            <a:prstGeom prst="rect">
              <a:avLst/>
            </a:prstGeom>
            <a:noFill/>
          </p:spPr>
          <p:txBody>
            <a:bodyPr wrap="square" rtlCol="0" anchor="ctr">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tx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tx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tx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tx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tx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tx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lgn="l" defTabSz="1217512" rtl="0" eaLnBrk="1" latinLnBrk="0" hangingPunct="1">
                <a:lnSpc>
                  <a:spcPct val="90000"/>
                </a:lnSpc>
                <a:spcBef>
                  <a:spcPts val="600"/>
                </a:spcBef>
                <a:spcAft>
                  <a:spcPts val="600"/>
                </a:spcAft>
              </a:pPr>
              <a:r>
                <a:rPr lang="nl-NL" sz="1000" b="0" kern="1200" noProof="0" dirty="0">
                  <a:solidFill>
                    <a:srgbClr val="211F26"/>
                  </a:solidFill>
                  <a:latin typeface="Segoe UI" panose="020B0502040204020203" pitchFamily="34" charset="0"/>
                  <a:ea typeface="+mn-ea"/>
                  <a:cs typeface="Segoe UI" panose="020B0502040204020203" pitchFamily="34" charset="0"/>
                </a:rPr>
                <a:t>Indeling</a:t>
              </a:r>
            </a:p>
          </p:txBody>
        </p:sp>
        <p:sp>
          <p:nvSpPr>
            <p:cNvPr id="45" name="Tekstvak 31">
              <a:extLst>
                <a:ext uri="{FF2B5EF4-FFF2-40B4-BE49-F238E27FC236}">
                  <a16:creationId xmlns:a16="http://schemas.microsoft.com/office/drawing/2014/main" id="{275EC1D3-8929-B691-B56C-BD94C4ED6527}"/>
                </a:ext>
              </a:extLst>
            </p:cNvPr>
            <p:cNvSpPr txBox="1"/>
            <p:nvPr userDrawn="1"/>
          </p:nvSpPr>
          <p:spPr>
            <a:xfrm>
              <a:off x="13074131" y="3285481"/>
              <a:ext cx="1135264" cy="126416"/>
            </a:xfrm>
            <a:prstGeom prst="rect">
              <a:avLst/>
            </a:prstGeom>
            <a:noFill/>
          </p:spPr>
          <p:txBody>
            <a:bodyPr wrap="square" rtlCol="0" anchor="ctr">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tx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tx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tx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tx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tx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tx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lgn="l" defTabSz="1217512" rtl="0" eaLnBrk="1" latinLnBrk="0" hangingPunct="1">
                <a:lnSpc>
                  <a:spcPct val="90000"/>
                </a:lnSpc>
                <a:spcBef>
                  <a:spcPts val="600"/>
                </a:spcBef>
                <a:spcAft>
                  <a:spcPts val="600"/>
                </a:spcAft>
              </a:pPr>
              <a:r>
                <a:rPr lang="nl-NL" sz="1000" b="0" kern="1200" noProof="0" dirty="0" err="1">
                  <a:solidFill>
                    <a:srgbClr val="211F26"/>
                  </a:solidFill>
                  <a:latin typeface="Segoe UI" panose="020B0502040204020203" pitchFamily="34" charset="0"/>
                  <a:ea typeface="+mn-ea"/>
                  <a:cs typeface="Segoe UI" panose="020B0502040204020203" pitchFamily="34" charset="0"/>
                </a:rPr>
                <a:t>Opniew</a:t>
              </a:r>
              <a:r>
                <a:rPr lang="nl-NL" sz="1000" b="0" kern="1200" noProof="0" dirty="0">
                  <a:solidFill>
                    <a:srgbClr val="211F26"/>
                  </a:solidFill>
                  <a:latin typeface="Segoe UI" panose="020B0502040204020203" pitchFamily="34" charset="0"/>
                  <a:ea typeface="+mn-ea"/>
                  <a:cs typeface="Segoe UI" panose="020B0502040204020203" pitchFamily="34" charset="0"/>
                </a:rPr>
                <a:t> instellen</a:t>
              </a:r>
            </a:p>
          </p:txBody>
        </p:sp>
        <p:sp>
          <p:nvSpPr>
            <p:cNvPr id="46" name="Vrije vorm: vorm 32">
              <a:extLst>
                <a:ext uri="{FF2B5EF4-FFF2-40B4-BE49-F238E27FC236}">
                  <a16:creationId xmlns:a16="http://schemas.microsoft.com/office/drawing/2014/main" id="{3C49F5F0-9936-AF8B-0AF6-03F5FD42A09E}"/>
                </a:ext>
              </a:extLst>
            </p:cNvPr>
            <p:cNvSpPr/>
            <p:nvPr userDrawn="1"/>
          </p:nvSpPr>
          <p:spPr>
            <a:xfrm>
              <a:off x="13999294" y="3358022"/>
              <a:ext cx="97562" cy="180000"/>
            </a:xfrm>
            <a:custGeom>
              <a:avLst/>
              <a:gdLst>
                <a:gd name="connsiteX0" fmla="*/ 0 w 880280"/>
                <a:gd name="connsiteY0" fmla="*/ 0 h 1624084"/>
                <a:gd name="connsiteX1" fmla="*/ 0 w 880280"/>
                <a:gd name="connsiteY1" fmla="*/ 1262418 h 1624084"/>
                <a:gd name="connsiteX2" fmla="*/ 341194 w 880280"/>
                <a:gd name="connsiteY2" fmla="*/ 968991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27546 w 880280"/>
                <a:gd name="connsiteY2" fmla="*/ 975815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00250 w 880280"/>
                <a:gd name="connsiteY2" fmla="*/ 1003111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13898 w 880280"/>
                <a:gd name="connsiteY2" fmla="*/ 996287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13898 w 880280"/>
                <a:gd name="connsiteY2" fmla="*/ 996287 h 1624084"/>
                <a:gd name="connsiteX3" fmla="*/ 620973 w 880280"/>
                <a:gd name="connsiteY3" fmla="*/ 1624084 h 1624084"/>
                <a:gd name="connsiteX4" fmla="*/ 839337 w 880280"/>
                <a:gd name="connsiteY4" fmla="*/ 1480782 h 1624084"/>
                <a:gd name="connsiteX5" fmla="*/ 511791 w 880280"/>
                <a:gd name="connsiteY5" fmla="*/ 900753 h 1624084"/>
                <a:gd name="connsiteX6" fmla="*/ 880280 w 880280"/>
                <a:gd name="connsiteY6" fmla="*/ 893929 h 1624084"/>
                <a:gd name="connsiteX7" fmla="*/ 0 w 880280"/>
                <a:gd name="connsiteY7" fmla="*/ 0 h 1624084"/>
                <a:gd name="connsiteX0" fmla="*/ 0 w 880280"/>
                <a:gd name="connsiteY0" fmla="*/ 0 h 1624084"/>
                <a:gd name="connsiteX1" fmla="*/ 0 w 880280"/>
                <a:gd name="connsiteY1" fmla="*/ 1262418 h 1624084"/>
                <a:gd name="connsiteX2" fmla="*/ 313898 w 880280"/>
                <a:gd name="connsiteY2" fmla="*/ 996287 h 1624084"/>
                <a:gd name="connsiteX3" fmla="*/ 620973 w 880280"/>
                <a:gd name="connsiteY3" fmla="*/ 1624084 h 1624084"/>
                <a:gd name="connsiteX4" fmla="*/ 839337 w 880280"/>
                <a:gd name="connsiteY4" fmla="*/ 1480782 h 1624084"/>
                <a:gd name="connsiteX5" fmla="*/ 498144 w 880280"/>
                <a:gd name="connsiteY5" fmla="*/ 900753 h 1624084"/>
                <a:gd name="connsiteX6" fmla="*/ 880280 w 880280"/>
                <a:gd name="connsiteY6" fmla="*/ 893929 h 1624084"/>
                <a:gd name="connsiteX7" fmla="*/ 0 w 880280"/>
                <a:gd name="connsiteY7" fmla="*/ 0 h 1624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0280" h="1624084">
                  <a:moveTo>
                    <a:pt x="0" y="0"/>
                  </a:moveTo>
                  <a:lnTo>
                    <a:pt x="0" y="1262418"/>
                  </a:lnTo>
                  <a:lnTo>
                    <a:pt x="313898" y="996287"/>
                  </a:lnTo>
                  <a:lnTo>
                    <a:pt x="620973" y="1624084"/>
                  </a:lnTo>
                  <a:lnTo>
                    <a:pt x="839337" y="1480782"/>
                  </a:lnTo>
                  <a:lnTo>
                    <a:pt x="498144" y="900753"/>
                  </a:lnTo>
                  <a:lnTo>
                    <a:pt x="880280" y="893929"/>
                  </a:lnTo>
                  <a:lnTo>
                    <a:pt x="0" y="0"/>
                  </a:lnTo>
                  <a:close/>
                </a:path>
              </a:pathLst>
            </a:custGeom>
            <a:solidFill>
              <a:schemeClr val="bg1"/>
            </a:solidFill>
            <a:ln w="9525" cap="rnd">
              <a:solidFill>
                <a:srgbClr val="000000"/>
              </a:solidFill>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80000" tIns="180000" rIns="180000" bIns="18000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ctr">
                <a:lnSpc>
                  <a:spcPct val="90000"/>
                </a:lnSpc>
                <a:spcBef>
                  <a:spcPts val="600"/>
                </a:spcBef>
                <a:spcAft>
                  <a:spcPts val="600"/>
                </a:spcAft>
              </a:pPr>
              <a:endParaRPr lang="nl-NL" sz="1600" cap="all" baseline="0" noProof="0" dirty="0">
                <a:latin typeface="Calibri" panose="020F0502020204030204" pitchFamily="34" charset="0"/>
                <a:cs typeface="Calibri" panose="020F0502020204030204" pitchFamily="34" charset="0"/>
              </a:endParaRPr>
            </a:p>
          </p:txBody>
        </p:sp>
        <p:sp>
          <p:nvSpPr>
            <p:cNvPr id="47" name="Half Frame 46">
              <a:extLst>
                <a:ext uri="{FF2B5EF4-FFF2-40B4-BE49-F238E27FC236}">
                  <a16:creationId xmlns:a16="http://schemas.microsoft.com/office/drawing/2014/main" id="{766FC820-FC75-07F0-F73C-9E1D27EB42B5}"/>
                </a:ext>
              </a:extLst>
            </p:cNvPr>
            <p:cNvSpPr/>
            <p:nvPr userDrawn="1"/>
          </p:nvSpPr>
          <p:spPr>
            <a:xfrm>
              <a:off x="13700834" y="3064143"/>
              <a:ext cx="47624" cy="50028"/>
            </a:xfrm>
            <a:prstGeom prst="halfFrame">
              <a:avLst>
                <a:gd name="adj1" fmla="val 8081"/>
                <a:gd name="adj2" fmla="val 7071"/>
              </a:avLst>
            </a:prstGeom>
            <a:solidFill>
              <a:schemeClr val="tx1">
                <a:lumMod val="85000"/>
                <a:lumOff val="15000"/>
              </a:schemeClr>
            </a:solidFill>
            <a:ln w="6350" cap="rnd">
              <a:solidFill>
                <a:schemeClr val="tx1">
                  <a:lumMod val="85000"/>
                  <a:lumOff val="15000"/>
                </a:schemeClr>
              </a:solidFill>
              <a:round/>
            </a:ln>
            <a:scene3d>
              <a:camera prst="orthographicFront">
                <a:rot lat="0" lon="0" rev="8040000"/>
              </a:camera>
              <a:lightRig rig="threePt" dir="t"/>
            </a:scene3d>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ctr"/>
              <a:endParaRPr lang="en-NL">
                <a:solidFill>
                  <a:schemeClr val="tx1"/>
                </a:solidFill>
              </a:endParaRPr>
            </a:p>
          </p:txBody>
        </p:sp>
      </p:grpSp>
      <p:grpSp>
        <p:nvGrpSpPr>
          <p:cNvPr id="62" name="Group 61">
            <a:extLst>
              <a:ext uri="{FF2B5EF4-FFF2-40B4-BE49-F238E27FC236}">
                <a16:creationId xmlns:a16="http://schemas.microsoft.com/office/drawing/2014/main" id="{2DF9EF9E-DD7A-47E2-23CE-DCC9C636FD7F}"/>
              </a:ext>
            </a:extLst>
          </p:cNvPr>
          <p:cNvGrpSpPr/>
          <p:nvPr userDrawn="1"/>
        </p:nvGrpSpPr>
        <p:grpSpPr>
          <a:xfrm>
            <a:off x="-3754380" y="-4763"/>
            <a:ext cx="3593091" cy="4208463"/>
            <a:chOff x="-3754380" y="-4763"/>
            <a:chExt cx="3593091" cy="4208463"/>
          </a:xfrm>
        </p:grpSpPr>
        <p:sp>
          <p:nvSpPr>
            <p:cNvPr id="63" name="Rechthoek 14">
              <a:extLst>
                <a:ext uri="{FF2B5EF4-FFF2-40B4-BE49-F238E27FC236}">
                  <a16:creationId xmlns:a16="http://schemas.microsoft.com/office/drawing/2014/main" id="{5FF0B910-B092-0A21-1AC3-A908B42A1B3A}"/>
                </a:ext>
              </a:extLst>
            </p:cNvPr>
            <p:cNvSpPr/>
            <p:nvPr userDrawn="1"/>
          </p:nvSpPr>
          <p:spPr>
            <a:xfrm>
              <a:off x="-3754380" y="-4763"/>
              <a:ext cx="3593091" cy="4208463"/>
            </a:xfrm>
            <a:prstGeom prst="roundRect">
              <a:avLst>
                <a:gd name="adj" fmla="val 2934"/>
              </a:avLst>
            </a:prstGeom>
            <a:solidFill>
              <a:schemeClr val="bg1"/>
            </a:solidFill>
            <a:ln w="6350">
              <a:solidFill>
                <a:srgbClr val="ECECEC"/>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144000" rIns="180000" bIns="144000" numCol="1" spcCol="0" rtlCol="0" fromWordArt="0" anchor="t" anchorCtr="0" forceAA="0" compatLnSpc="1">
              <a:prstTxWarp prst="textNoShape">
                <a:avLst/>
              </a:prstTxWarp>
              <a:noAutofit/>
            </a:bodyPr>
            <a:lstStyle/>
            <a:p>
              <a:pPr algn="l">
                <a:lnSpc>
                  <a:spcPct val="90000"/>
                </a:lnSpc>
                <a:spcBef>
                  <a:spcPts val="600"/>
                </a:spcBef>
                <a:spcAft>
                  <a:spcPts val="600"/>
                </a:spcAft>
              </a:pPr>
              <a:r>
                <a:rPr lang="nl-NL" sz="1400" b="1" cap="all" baseline="0" noProof="0" dirty="0">
                  <a:solidFill>
                    <a:schemeClr val="accent1"/>
                  </a:solidFill>
                  <a:latin typeface="Calibri" panose="020F0502020204030204" pitchFamily="34" charset="0"/>
                  <a:cs typeface="Calibri" panose="020F0502020204030204" pitchFamily="34" charset="0"/>
                </a:rPr>
                <a:t>Tekstniveaus kiezen</a:t>
              </a:r>
            </a:p>
          </p:txBody>
        </p:sp>
        <p:sp>
          <p:nvSpPr>
            <p:cNvPr id="64" name="Ovaal 15">
              <a:extLst>
                <a:ext uri="{FF2B5EF4-FFF2-40B4-BE49-F238E27FC236}">
                  <a16:creationId xmlns:a16="http://schemas.microsoft.com/office/drawing/2014/main" id="{C2A5F6B1-6C93-4457-8C1E-D017861A3310}"/>
                </a:ext>
              </a:extLst>
            </p:cNvPr>
            <p:cNvSpPr/>
            <p:nvPr userDrawn="1"/>
          </p:nvSpPr>
          <p:spPr>
            <a:xfrm>
              <a:off x="-3572398" y="1844063"/>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1</a:t>
              </a:r>
            </a:p>
          </p:txBody>
        </p:sp>
        <p:sp>
          <p:nvSpPr>
            <p:cNvPr id="65" name="Ovaal 17">
              <a:extLst>
                <a:ext uri="{FF2B5EF4-FFF2-40B4-BE49-F238E27FC236}">
                  <a16:creationId xmlns:a16="http://schemas.microsoft.com/office/drawing/2014/main" id="{AE18CAB4-684A-FDD7-49A5-141E651C3D6A}"/>
                </a:ext>
              </a:extLst>
            </p:cNvPr>
            <p:cNvSpPr/>
            <p:nvPr userDrawn="1"/>
          </p:nvSpPr>
          <p:spPr>
            <a:xfrm>
              <a:off x="-3572398" y="2186400"/>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2</a:t>
              </a:r>
            </a:p>
          </p:txBody>
        </p:sp>
        <p:sp>
          <p:nvSpPr>
            <p:cNvPr id="66" name="Rechthoek 18">
              <a:extLst>
                <a:ext uri="{FF2B5EF4-FFF2-40B4-BE49-F238E27FC236}">
                  <a16:creationId xmlns:a16="http://schemas.microsoft.com/office/drawing/2014/main" id="{4ECC6279-E0F5-87DE-4910-67D9FAFA7B0B}"/>
                </a:ext>
              </a:extLst>
            </p:cNvPr>
            <p:cNvSpPr/>
            <p:nvPr userDrawn="1"/>
          </p:nvSpPr>
          <p:spPr>
            <a:xfrm>
              <a:off x="-3572398" y="1196113"/>
              <a:ext cx="3229047" cy="459227"/>
            </a:xfrm>
            <a:prstGeom prst="rect">
              <a:avLst/>
            </a:prstGeom>
            <a:noFill/>
            <a:ln w="25400" cap="flat" cmpd="sng" algn="ctr">
              <a:noFill/>
              <a:prstDash val="solid"/>
            </a:ln>
            <a:effectLst/>
          </p:spPr>
          <p:txBody>
            <a:bodyPr lIns="0" tIns="0" rIns="0" bIns="0" rtlCol="0" anchor="t"/>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Gebruik onder de tab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‘Start’</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de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lijstniveau-knoppen</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om een tekst niveau te kiezen. </a:t>
              </a:r>
              <a:b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b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Kies uit:</a:t>
              </a:r>
            </a:p>
          </p:txBody>
        </p:sp>
        <p:sp>
          <p:nvSpPr>
            <p:cNvPr id="67" name="Ovaal 20">
              <a:extLst>
                <a:ext uri="{FF2B5EF4-FFF2-40B4-BE49-F238E27FC236}">
                  <a16:creationId xmlns:a16="http://schemas.microsoft.com/office/drawing/2014/main" id="{21906955-52F5-FC92-0330-426DDC28EF15}"/>
                </a:ext>
              </a:extLst>
            </p:cNvPr>
            <p:cNvSpPr/>
            <p:nvPr userDrawn="1"/>
          </p:nvSpPr>
          <p:spPr>
            <a:xfrm>
              <a:off x="-3572398" y="2566837"/>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3</a:t>
              </a:r>
            </a:p>
          </p:txBody>
        </p:sp>
        <p:sp>
          <p:nvSpPr>
            <p:cNvPr id="68" name="Ovaal 22">
              <a:extLst>
                <a:ext uri="{FF2B5EF4-FFF2-40B4-BE49-F238E27FC236}">
                  <a16:creationId xmlns:a16="http://schemas.microsoft.com/office/drawing/2014/main" id="{DA2CE237-29BB-C175-E2C6-C959238886C2}"/>
                </a:ext>
              </a:extLst>
            </p:cNvPr>
            <p:cNvSpPr/>
            <p:nvPr userDrawn="1"/>
          </p:nvSpPr>
          <p:spPr>
            <a:xfrm>
              <a:off x="-3572398" y="2905364"/>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4</a:t>
              </a:r>
            </a:p>
          </p:txBody>
        </p:sp>
        <p:sp>
          <p:nvSpPr>
            <p:cNvPr id="69" name="Ovaal 24">
              <a:extLst>
                <a:ext uri="{FF2B5EF4-FFF2-40B4-BE49-F238E27FC236}">
                  <a16:creationId xmlns:a16="http://schemas.microsoft.com/office/drawing/2014/main" id="{20F7CE43-1895-11F1-B76F-DA9D9DFF4D1F}"/>
                </a:ext>
              </a:extLst>
            </p:cNvPr>
            <p:cNvSpPr/>
            <p:nvPr userDrawn="1"/>
          </p:nvSpPr>
          <p:spPr>
            <a:xfrm>
              <a:off x="-3572398" y="3278181"/>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5</a:t>
              </a:r>
            </a:p>
          </p:txBody>
        </p:sp>
        <p:sp>
          <p:nvSpPr>
            <p:cNvPr id="70" name="Ovaal 26">
              <a:extLst>
                <a:ext uri="{FF2B5EF4-FFF2-40B4-BE49-F238E27FC236}">
                  <a16:creationId xmlns:a16="http://schemas.microsoft.com/office/drawing/2014/main" id="{90577F2F-1818-6194-E4E1-B32937A8F477}"/>
                </a:ext>
              </a:extLst>
            </p:cNvPr>
            <p:cNvSpPr/>
            <p:nvPr userDrawn="1"/>
          </p:nvSpPr>
          <p:spPr>
            <a:xfrm>
              <a:off x="-3572398" y="3538603"/>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6</a:t>
              </a:r>
            </a:p>
          </p:txBody>
        </p:sp>
        <p:sp>
          <p:nvSpPr>
            <p:cNvPr id="71" name="Ovaal 28">
              <a:extLst>
                <a:ext uri="{FF2B5EF4-FFF2-40B4-BE49-F238E27FC236}">
                  <a16:creationId xmlns:a16="http://schemas.microsoft.com/office/drawing/2014/main" id="{376A17DD-69BC-95AD-7BB8-E63AA6CE2FC5}"/>
                </a:ext>
              </a:extLst>
            </p:cNvPr>
            <p:cNvSpPr/>
            <p:nvPr userDrawn="1"/>
          </p:nvSpPr>
          <p:spPr>
            <a:xfrm>
              <a:off x="-3572398" y="3810455"/>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7</a:t>
              </a:r>
            </a:p>
          </p:txBody>
        </p:sp>
        <p:grpSp>
          <p:nvGrpSpPr>
            <p:cNvPr id="73" name="VOORBEELD">
              <a:extLst>
                <a:ext uri="{FF2B5EF4-FFF2-40B4-BE49-F238E27FC236}">
                  <a16:creationId xmlns:a16="http://schemas.microsoft.com/office/drawing/2014/main" id="{C7CEA270-A6AC-6A12-E527-0AC9CE327695}"/>
                </a:ext>
              </a:extLst>
            </p:cNvPr>
            <p:cNvGrpSpPr/>
            <p:nvPr userDrawn="1"/>
          </p:nvGrpSpPr>
          <p:grpSpPr>
            <a:xfrm>
              <a:off x="-3573386" y="458674"/>
              <a:ext cx="3234311" cy="558875"/>
              <a:chOff x="-3605171" y="458674"/>
              <a:chExt cx="3234311" cy="558875"/>
            </a:xfrm>
          </p:grpSpPr>
          <p:sp>
            <p:nvSpPr>
              <p:cNvPr id="76" name="Rechthoek 37">
                <a:extLst>
                  <a:ext uri="{FF2B5EF4-FFF2-40B4-BE49-F238E27FC236}">
                    <a16:creationId xmlns:a16="http://schemas.microsoft.com/office/drawing/2014/main" id="{F200E5A1-179E-465A-C7E1-088027B92A62}"/>
                  </a:ext>
                </a:extLst>
              </p:cNvPr>
              <p:cNvSpPr/>
              <p:nvPr userDrawn="1"/>
            </p:nvSpPr>
            <p:spPr>
              <a:xfrm>
                <a:off x="-3604183" y="458674"/>
                <a:ext cx="393459" cy="184058"/>
              </a:xfrm>
              <a:prstGeom prst="rect">
                <a:avLst/>
              </a:prstGeom>
              <a:solidFill>
                <a:srgbClr val="F8F8F8"/>
              </a:solid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18000" rIns="0" bIns="0" numCol="1" spcCol="0" rtlCol="0" fromWordArt="0" anchor="t" anchorCtr="0" forceAA="0" compatLnSpc="1">
                <a:prstTxWarp prst="textNoShape">
                  <a:avLst/>
                </a:prstTxWarp>
                <a:noAutofit/>
              </a:bodyPr>
              <a:lstStyle/>
              <a:p>
                <a:pPr algn="ctr"/>
                <a:r>
                  <a:rPr lang="nl-NL" sz="900" b="1" noProof="0" dirty="0">
                    <a:solidFill>
                      <a:srgbClr val="211F26"/>
                    </a:solidFill>
                    <a:latin typeface="Calibri" panose="020F0502020204030204" pitchFamily="34" charset="0"/>
                    <a:cs typeface="Calibri" panose="020F0502020204030204" pitchFamily="34" charset="0"/>
                  </a:rPr>
                  <a:t>Start</a:t>
                </a:r>
              </a:p>
            </p:txBody>
          </p:sp>
          <p:sp>
            <p:nvSpPr>
              <p:cNvPr id="77" name="Rechthoek 38">
                <a:extLst>
                  <a:ext uri="{FF2B5EF4-FFF2-40B4-BE49-F238E27FC236}">
                    <a16:creationId xmlns:a16="http://schemas.microsoft.com/office/drawing/2014/main" id="{8273EFA0-984D-449B-8786-99CB4ECEA47B}"/>
                  </a:ext>
                </a:extLst>
              </p:cNvPr>
              <p:cNvSpPr/>
              <p:nvPr userDrawn="1"/>
            </p:nvSpPr>
            <p:spPr>
              <a:xfrm>
                <a:off x="-3599184" y="621345"/>
                <a:ext cx="383782" cy="27171"/>
              </a:xfrm>
              <a:prstGeom prst="rect">
                <a:avLst/>
              </a:prstGeom>
              <a:solidFill>
                <a:srgbClr val="B74629"/>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nvGrpSpPr>
              <p:cNvPr id="78" name="Groep 39">
                <a:extLst>
                  <a:ext uri="{FF2B5EF4-FFF2-40B4-BE49-F238E27FC236}">
                    <a16:creationId xmlns:a16="http://schemas.microsoft.com/office/drawing/2014/main" id="{6A686F89-E537-D46D-EBE7-948BA6F30EFE}"/>
                  </a:ext>
                </a:extLst>
              </p:cNvPr>
              <p:cNvGrpSpPr/>
              <p:nvPr userDrawn="1"/>
            </p:nvGrpSpPr>
            <p:grpSpPr>
              <a:xfrm>
                <a:off x="-3386247" y="830871"/>
                <a:ext cx="139423" cy="109566"/>
                <a:chOff x="-2866744" y="827071"/>
                <a:chExt cx="168701" cy="132575"/>
              </a:xfrm>
            </p:grpSpPr>
            <p:grpSp>
              <p:nvGrpSpPr>
                <p:cNvPr id="109" name="Groep 70">
                  <a:extLst>
                    <a:ext uri="{FF2B5EF4-FFF2-40B4-BE49-F238E27FC236}">
                      <a16:creationId xmlns:a16="http://schemas.microsoft.com/office/drawing/2014/main" id="{AFB95905-2FDE-2514-4FB5-238C8D3A8003}"/>
                    </a:ext>
                  </a:extLst>
                </p:cNvPr>
                <p:cNvGrpSpPr/>
                <p:nvPr userDrawn="1"/>
              </p:nvGrpSpPr>
              <p:grpSpPr>
                <a:xfrm>
                  <a:off x="-2866744" y="827071"/>
                  <a:ext cx="168701" cy="132575"/>
                  <a:chOff x="-2866744" y="827071"/>
                  <a:chExt cx="168701" cy="132575"/>
                </a:xfrm>
              </p:grpSpPr>
              <p:cxnSp>
                <p:nvCxnSpPr>
                  <p:cNvPr id="111" name="Rechte verbindingslijn 72">
                    <a:extLst>
                      <a:ext uri="{FF2B5EF4-FFF2-40B4-BE49-F238E27FC236}">
                        <a16:creationId xmlns:a16="http://schemas.microsoft.com/office/drawing/2014/main" id="{1B628AD7-D733-EB1D-07BA-1CF222A5CBF0}"/>
                      </a:ext>
                    </a:extLst>
                  </p:cNvPr>
                  <p:cNvCxnSpPr/>
                  <p:nvPr userDrawn="1"/>
                </p:nvCxnSpPr>
                <p:spPr>
                  <a:xfrm>
                    <a:off x="-2866744" y="827071"/>
                    <a:ext cx="168701" cy="0"/>
                  </a:xfrm>
                  <a:prstGeom prst="line">
                    <a:avLst/>
                  </a:prstGeom>
                  <a:solidFill>
                    <a:schemeClr val="bg1"/>
                  </a:solidFill>
                  <a:ln w="12700" cap="flat" cmpd="sng" algn="ctr">
                    <a:solidFill>
                      <a:srgbClr val="9D9FA1"/>
                    </a:solidFill>
                    <a:prstDash val="solid"/>
                  </a:ln>
                  <a:effectLst/>
                </p:spPr>
              </p:cxnSp>
              <p:cxnSp>
                <p:nvCxnSpPr>
                  <p:cNvPr id="112" name="Rechte verbindingslijn 73">
                    <a:extLst>
                      <a:ext uri="{FF2B5EF4-FFF2-40B4-BE49-F238E27FC236}">
                        <a16:creationId xmlns:a16="http://schemas.microsoft.com/office/drawing/2014/main" id="{440E42B7-1019-999E-68CC-6F534DCEFBE7}"/>
                      </a:ext>
                    </a:extLst>
                  </p:cNvPr>
                  <p:cNvCxnSpPr/>
                  <p:nvPr userDrawn="1"/>
                </p:nvCxnSpPr>
                <p:spPr>
                  <a:xfrm>
                    <a:off x="-2866744" y="959646"/>
                    <a:ext cx="168701" cy="0"/>
                  </a:xfrm>
                  <a:prstGeom prst="line">
                    <a:avLst/>
                  </a:prstGeom>
                  <a:solidFill>
                    <a:schemeClr val="bg1"/>
                  </a:solidFill>
                  <a:ln w="12700" cap="flat" cmpd="sng" algn="ctr">
                    <a:solidFill>
                      <a:srgbClr val="9D9FA1"/>
                    </a:solidFill>
                    <a:prstDash val="solid"/>
                  </a:ln>
                  <a:effectLst/>
                </p:spPr>
              </p:cxnSp>
              <p:cxnSp>
                <p:nvCxnSpPr>
                  <p:cNvPr id="113" name="Rechte verbindingslijn 74">
                    <a:extLst>
                      <a:ext uri="{FF2B5EF4-FFF2-40B4-BE49-F238E27FC236}">
                        <a16:creationId xmlns:a16="http://schemas.microsoft.com/office/drawing/2014/main" id="{124406DE-57BB-24F7-656B-39A37BBF7DD0}"/>
                      </a:ext>
                    </a:extLst>
                  </p:cNvPr>
                  <p:cNvCxnSpPr/>
                  <p:nvPr userDrawn="1"/>
                </p:nvCxnSpPr>
                <p:spPr>
                  <a:xfrm>
                    <a:off x="-2773990" y="926503"/>
                    <a:ext cx="75947" cy="0"/>
                  </a:xfrm>
                  <a:prstGeom prst="line">
                    <a:avLst/>
                  </a:prstGeom>
                  <a:solidFill>
                    <a:schemeClr val="bg1"/>
                  </a:solidFill>
                  <a:ln w="12700" cap="flat" cmpd="sng" algn="ctr">
                    <a:solidFill>
                      <a:srgbClr val="9D9FA1"/>
                    </a:solidFill>
                    <a:prstDash val="solid"/>
                  </a:ln>
                  <a:effectLst/>
                </p:spPr>
              </p:cxnSp>
              <p:cxnSp>
                <p:nvCxnSpPr>
                  <p:cNvPr id="114" name="Rechte verbindingslijn 75">
                    <a:extLst>
                      <a:ext uri="{FF2B5EF4-FFF2-40B4-BE49-F238E27FC236}">
                        <a16:creationId xmlns:a16="http://schemas.microsoft.com/office/drawing/2014/main" id="{79AE7C87-8477-4855-89E7-8A9D7014C418}"/>
                      </a:ext>
                    </a:extLst>
                  </p:cNvPr>
                  <p:cNvCxnSpPr/>
                  <p:nvPr userDrawn="1"/>
                </p:nvCxnSpPr>
                <p:spPr>
                  <a:xfrm>
                    <a:off x="-2773990" y="893359"/>
                    <a:ext cx="75947" cy="0"/>
                  </a:xfrm>
                  <a:prstGeom prst="line">
                    <a:avLst/>
                  </a:prstGeom>
                  <a:solidFill>
                    <a:schemeClr val="bg1"/>
                  </a:solidFill>
                  <a:ln w="12700" cap="flat" cmpd="sng" algn="ctr">
                    <a:solidFill>
                      <a:srgbClr val="9D9FA1"/>
                    </a:solidFill>
                    <a:prstDash val="solid"/>
                  </a:ln>
                  <a:effectLst/>
                </p:spPr>
              </p:cxnSp>
              <p:cxnSp>
                <p:nvCxnSpPr>
                  <p:cNvPr id="115" name="Rechte verbindingslijn 76">
                    <a:extLst>
                      <a:ext uri="{FF2B5EF4-FFF2-40B4-BE49-F238E27FC236}">
                        <a16:creationId xmlns:a16="http://schemas.microsoft.com/office/drawing/2014/main" id="{EFE2C86E-90BE-6EFA-CCE2-82F3FA5D0826}"/>
                      </a:ext>
                    </a:extLst>
                  </p:cNvPr>
                  <p:cNvCxnSpPr/>
                  <p:nvPr userDrawn="1"/>
                </p:nvCxnSpPr>
                <p:spPr>
                  <a:xfrm>
                    <a:off x="-2773990" y="860215"/>
                    <a:ext cx="75947" cy="0"/>
                  </a:xfrm>
                  <a:prstGeom prst="line">
                    <a:avLst/>
                  </a:prstGeom>
                  <a:solidFill>
                    <a:schemeClr val="bg1"/>
                  </a:solidFill>
                  <a:ln w="12700" cap="flat" cmpd="sng" algn="ctr">
                    <a:solidFill>
                      <a:srgbClr val="9D9FA1"/>
                    </a:solidFill>
                    <a:prstDash val="solid"/>
                  </a:ln>
                  <a:effectLst/>
                </p:spPr>
              </p:cxnSp>
            </p:grpSp>
            <p:sp>
              <p:nvSpPr>
                <p:cNvPr id="110" name="Pijl: rechts 71">
                  <a:extLst>
                    <a:ext uri="{FF2B5EF4-FFF2-40B4-BE49-F238E27FC236}">
                      <a16:creationId xmlns:a16="http://schemas.microsoft.com/office/drawing/2014/main" id="{B091EC6A-7D04-08B7-D041-DE2FBAE9DD04}"/>
                    </a:ext>
                  </a:extLst>
                </p:cNvPr>
                <p:cNvSpPr/>
                <p:nvPr userDrawn="1"/>
              </p:nvSpPr>
              <p:spPr>
                <a:xfrm>
                  <a:off x="-2866744" y="858737"/>
                  <a:ext cx="70676" cy="67902"/>
                </a:xfrm>
                <a:prstGeom prst="rightArrow">
                  <a:avLst>
                    <a:gd name="adj1" fmla="val 25329"/>
                    <a:gd name="adj2" fmla="val 63628"/>
                  </a:avLst>
                </a:prstGeom>
                <a:solidFill>
                  <a:srgbClr val="4A7DB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grpSp>
            <p:nvGrpSpPr>
              <p:cNvPr id="79" name="Groep 40">
                <a:extLst>
                  <a:ext uri="{FF2B5EF4-FFF2-40B4-BE49-F238E27FC236}">
                    <a16:creationId xmlns:a16="http://schemas.microsoft.com/office/drawing/2014/main" id="{E03E849A-B266-30EB-6AD3-9A9D5222A257}"/>
                  </a:ext>
                </a:extLst>
              </p:cNvPr>
              <p:cNvGrpSpPr/>
              <p:nvPr userDrawn="1"/>
            </p:nvGrpSpPr>
            <p:grpSpPr>
              <a:xfrm>
                <a:off x="-3605171" y="830871"/>
                <a:ext cx="139423" cy="109566"/>
                <a:chOff x="-2866744" y="518074"/>
                <a:chExt cx="168701" cy="132575"/>
              </a:xfrm>
            </p:grpSpPr>
            <p:grpSp>
              <p:nvGrpSpPr>
                <p:cNvPr id="102" name="Groep 63">
                  <a:extLst>
                    <a:ext uri="{FF2B5EF4-FFF2-40B4-BE49-F238E27FC236}">
                      <a16:creationId xmlns:a16="http://schemas.microsoft.com/office/drawing/2014/main" id="{8D5C81A7-5DD0-1715-B9F6-F9EB694B820C}"/>
                    </a:ext>
                  </a:extLst>
                </p:cNvPr>
                <p:cNvGrpSpPr/>
                <p:nvPr userDrawn="1"/>
              </p:nvGrpSpPr>
              <p:grpSpPr>
                <a:xfrm>
                  <a:off x="-2866744" y="518074"/>
                  <a:ext cx="168701" cy="132575"/>
                  <a:chOff x="-2866744" y="518074"/>
                  <a:chExt cx="168701" cy="132575"/>
                </a:xfrm>
              </p:grpSpPr>
              <p:cxnSp>
                <p:nvCxnSpPr>
                  <p:cNvPr id="104" name="Rechte verbindingslijn 65">
                    <a:extLst>
                      <a:ext uri="{FF2B5EF4-FFF2-40B4-BE49-F238E27FC236}">
                        <a16:creationId xmlns:a16="http://schemas.microsoft.com/office/drawing/2014/main" id="{7472F9C1-DFE9-BCA8-69CF-6B5BF05CA437}"/>
                      </a:ext>
                    </a:extLst>
                  </p:cNvPr>
                  <p:cNvCxnSpPr/>
                  <p:nvPr userDrawn="1"/>
                </p:nvCxnSpPr>
                <p:spPr>
                  <a:xfrm>
                    <a:off x="-2866744" y="518074"/>
                    <a:ext cx="168701" cy="0"/>
                  </a:xfrm>
                  <a:prstGeom prst="line">
                    <a:avLst/>
                  </a:prstGeom>
                  <a:solidFill>
                    <a:schemeClr val="bg1"/>
                  </a:solidFill>
                  <a:ln w="12700" cap="flat" cmpd="sng" algn="ctr">
                    <a:solidFill>
                      <a:srgbClr val="9D9FA1"/>
                    </a:solidFill>
                    <a:prstDash val="solid"/>
                  </a:ln>
                  <a:effectLst/>
                </p:spPr>
              </p:cxnSp>
              <p:cxnSp>
                <p:nvCxnSpPr>
                  <p:cNvPr id="105" name="Rechte verbindingslijn 66">
                    <a:extLst>
                      <a:ext uri="{FF2B5EF4-FFF2-40B4-BE49-F238E27FC236}">
                        <a16:creationId xmlns:a16="http://schemas.microsoft.com/office/drawing/2014/main" id="{E739D619-DF4E-DD5F-C80E-944C9ED99FEA}"/>
                      </a:ext>
                    </a:extLst>
                  </p:cNvPr>
                  <p:cNvCxnSpPr/>
                  <p:nvPr userDrawn="1"/>
                </p:nvCxnSpPr>
                <p:spPr>
                  <a:xfrm>
                    <a:off x="-2866744" y="650649"/>
                    <a:ext cx="168701" cy="0"/>
                  </a:xfrm>
                  <a:prstGeom prst="line">
                    <a:avLst/>
                  </a:prstGeom>
                  <a:solidFill>
                    <a:schemeClr val="bg1"/>
                  </a:solidFill>
                  <a:ln w="12700" cap="flat" cmpd="sng" algn="ctr">
                    <a:solidFill>
                      <a:srgbClr val="9D9FA1"/>
                    </a:solidFill>
                    <a:prstDash val="solid"/>
                  </a:ln>
                  <a:effectLst/>
                </p:spPr>
              </p:cxnSp>
              <p:cxnSp>
                <p:nvCxnSpPr>
                  <p:cNvPr id="106" name="Rechte verbindingslijn 67">
                    <a:extLst>
                      <a:ext uri="{FF2B5EF4-FFF2-40B4-BE49-F238E27FC236}">
                        <a16:creationId xmlns:a16="http://schemas.microsoft.com/office/drawing/2014/main" id="{5E3F88FE-28C0-0D6B-9DA0-24CDBCE3E78F}"/>
                      </a:ext>
                    </a:extLst>
                  </p:cNvPr>
                  <p:cNvCxnSpPr/>
                  <p:nvPr userDrawn="1"/>
                </p:nvCxnSpPr>
                <p:spPr>
                  <a:xfrm>
                    <a:off x="-2773990" y="617506"/>
                    <a:ext cx="75947" cy="0"/>
                  </a:xfrm>
                  <a:prstGeom prst="line">
                    <a:avLst/>
                  </a:prstGeom>
                  <a:solidFill>
                    <a:schemeClr val="bg1"/>
                  </a:solidFill>
                  <a:ln w="12700" cap="flat" cmpd="sng" algn="ctr">
                    <a:solidFill>
                      <a:srgbClr val="9D9FA1"/>
                    </a:solidFill>
                    <a:prstDash val="solid"/>
                  </a:ln>
                  <a:effectLst/>
                </p:spPr>
              </p:cxnSp>
              <p:cxnSp>
                <p:nvCxnSpPr>
                  <p:cNvPr id="107" name="Rechte verbindingslijn 68">
                    <a:extLst>
                      <a:ext uri="{FF2B5EF4-FFF2-40B4-BE49-F238E27FC236}">
                        <a16:creationId xmlns:a16="http://schemas.microsoft.com/office/drawing/2014/main" id="{2CE3DE61-3539-4D54-69F2-37652309DC6E}"/>
                      </a:ext>
                    </a:extLst>
                  </p:cNvPr>
                  <p:cNvCxnSpPr/>
                  <p:nvPr userDrawn="1"/>
                </p:nvCxnSpPr>
                <p:spPr>
                  <a:xfrm>
                    <a:off x="-2773990" y="584362"/>
                    <a:ext cx="75947" cy="0"/>
                  </a:xfrm>
                  <a:prstGeom prst="line">
                    <a:avLst/>
                  </a:prstGeom>
                  <a:solidFill>
                    <a:schemeClr val="bg1"/>
                  </a:solidFill>
                  <a:ln w="12700" cap="flat" cmpd="sng" algn="ctr">
                    <a:solidFill>
                      <a:srgbClr val="9D9FA1"/>
                    </a:solidFill>
                    <a:prstDash val="solid"/>
                  </a:ln>
                  <a:effectLst/>
                </p:spPr>
              </p:cxnSp>
              <p:cxnSp>
                <p:nvCxnSpPr>
                  <p:cNvPr id="108" name="Rechte verbindingslijn 69">
                    <a:extLst>
                      <a:ext uri="{FF2B5EF4-FFF2-40B4-BE49-F238E27FC236}">
                        <a16:creationId xmlns:a16="http://schemas.microsoft.com/office/drawing/2014/main" id="{77FB47EB-A813-81F9-09D9-C604FAD668CC}"/>
                      </a:ext>
                    </a:extLst>
                  </p:cNvPr>
                  <p:cNvCxnSpPr/>
                  <p:nvPr userDrawn="1"/>
                </p:nvCxnSpPr>
                <p:spPr>
                  <a:xfrm>
                    <a:off x="-2773990" y="551218"/>
                    <a:ext cx="75947" cy="0"/>
                  </a:xfrm>
                  <a:prstGeom prst="line">
                    <a:avLst/>
                  </a:prstGeom>
                  <a:solidFill>
                    <a:schemeClr val="bg1"/>
                  </a:solidFill>
                  <a:ln w="12700" cap="flat" cmpd="sng" algn="ctr">
                    <a:solidFill>
                      <a:srgbClr val="9D9FA1"/>
                    </a:solidFill>
                    <a:prstDash val="solid"/>
                  </a:ln>
                  <a:effectLst/>
                </p:spPr>
              </p:cxnSp>
            </p:grpSp>
            <p:sp>
              <p:nvSpPr>
                <p:cNvPr id="103" name="Pijl: rechts 64">
                  <a:extLst>
                    <a:ext uri="{FF2B5EF4-FFF2-40B4-BE49-F238E27FC236}">
                      <a16:creationId xmlns:a16="http://schemas.microsoft.com/office/drawing/2014/main" id="{27A0CFBE-7A62-19A4-9A57-A9EAD37BE28E}"/>
                    </a:ext>
                  </a:extLst>
                </p:cNvPr>
                <p:cNvSpPr/>
                <p:nvPr userDrawn="1"/>
              </p:nvSpPr>
              <p:spPr>
                <a:xfrm flipH="1">
                  <a:off x="-2866744" y="549740"/>
                  <a:ext cx="70676" cy="67902"/>
                </a:xfrm>
                <a:prstGeom prst="rightArrow">
                  <a:avLst>
                    <a:gd name="adj1" fmla="val 25329"/>
                    <a:gd name="adj2" fmla="val 63628"/>
                  </a:avLst>
                </a:prstGeom>
                <a:solidFill>
                  <a:srgbClr val="4A7DB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cxnSp>
            <p:nvCxnSpPr>
              <p:cNvPr id="80" name="Rechte verbindingslijn 41">
                <a:extLst>
                  <a:ext uri="{FF2B5EF4-FFF2-40B4-BE49-F238E27FC236}">
                    <a16:creationId xmlns:a16="http://schemas.microsoft.com/office/drawing/2014/main" id="{7D2F53AA-63C6-FCBD-9205-6CE187A05917}"/>
                  </a:ext>
                </a:extLst>
              </p:cNvPr>
              <p:cNvCxnSpPr>
                <a:cxnSpLocks/>
              </p:cNvCxnSpPr>
              <p:nvPr userDrawn="1"/>
            </p:nvCxnSpPr>
            <p:spPr>
              <a:xfrm flipV="1">
                <a:off x="-3459956" y="588169"/>
                <a:ext cx="547687" cy="219076"/>
              </a:xfrm>
              <a:prstGeom prst="line">
                <a:avLst/>
              </a:prstGeom>
              <a:noFill/>
              <a:ln w="19050" cap="rnd" cmpd="sng" algn="ctr">
                <a:solidFill>
                  <a:schemeClr val="accent1"/>
                </a:solidFill>
                <a:prstDash val="solid"/>
                <a:headEnd type="oval"/>
              </a:ln>
              <a:effectLst/>
            </p:spPr>
          </p:cxnSp>
          <p:cxnSp>
            <p:nvCxnSpPr>
              <p:cNvPr id="81" name="Rechte verbindingslijn 42">
                <a:extLst>
                  <a:ext uri="{FF2B5EF4-FFF2-40B4-BE49-F238E27FC236}">
                    <a16:creationId xmlns:a16="http://schemas.microsoft.com/office/drawing/2014/main" id="{276C334E-0301-6A26-C00E-092B73F0C020}"/>
                  </a:ext>
                </a:extLst>
              </p:cNvPr>
              <p:cNvCxnSpPr>
                <a:cxnSpLocks/>
              </p:cNvCxnSpPr>
              <p:nvPr userDrawn="1"/>
            </p:nvCxnSpPr>
            <p:spPr>
              <a:xfrm>
                <a:off x="-3224213" y="828675"/>
                <a:ext cx="319088" cy="0"/>
              </a:xfrm>
              <a:prstGeom prst="line">
                <a:avLst/>
              </a:prstGeom>
              <a:noFill/>
              <a:ln w="19050" cap="rnd" cmpd="sng" algn="ctr">
                <a:solidFill>
                  <a:schemeClr val="accent1"/>
                </a:solidFill>
                <a:prstDash val="solid"/>
                <a:headEnd type="oval"/>
              </a:ln>
              <a:effectLst/>
            </p:spPr>
          </p:cxnSp>
          <p:sp>
            <p:nvSpPr>
              <p:cNvPr id="82" name="Rechthoek 43">
                <a:extLst>
                  <a:ext uri="{FF2B5EF4-FFF2-40B4-BE49-F238E27FC236}">
                    <a16:creationId xmlns:a16="http://schemas.microsoft.com/office/drawing/2014/main" id="{F184FFDB-ED1E-A626-4EC6-A7AEFF06BCF7}"/>
                  </a:ext>
                </a:extLst>
              </p:cNvPr>
              <p:cNvSpPr/>
              <p:nvPr userDrawn="1"/>
            </p:nvSpPr>
            <p:spPr>
              <a:xfrm>
                <a:off x="-2559903" y="512179"/>
                <a:ext cx="2189042" cy="151083"/>
              </a:xfrm>
              <a:prstGeom prst="rect">
                <a:avLst/>
              </a:prstGeom>
              <a:noFill/>
              <a:ln w="25400" cap="flat" cmpd="sng" algn="ctr">
                <a:noFill/>
                <a:prstDash val="solid"/>
              </a:ln>
              <a:effectLst/>
            </p:spPr>
            <p:txBody>
              <a:bodyPr lIns="0" tIns="0" rIns="0" bIns="0" rtlCol="0" anchor="ct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100" b="0" i="0" u="none" strike="noStrike" kern="0" cap="none" spc="0" normalizeH="0" baseline="0" noProof="0" dirty="0">
                    <a:ln>
                      <a:noFill/>
                    </a:ln>
                    <a:solidFill>
                      <a:schemeClr val="tx1"/>
                    </a:solidFill>
                    <a:effectLst/>
                    <a:uLnTx/>
                    <a:uFillTx/>
                    <a:latin typeface="Calibri" panose="020F0502020204030204" pitchFamily="34" charset="0"/>
                    <a:cs typeface="Calibri" panose="020F0502020204030204" pitchFamily="34" charset="0"/>
                  </a:rPr>
                  <a:t>Tekstniveau omhoog</a:t>
                </a:r>
              </a:p>
            </p:txBody>
          </p:sp>
          <p:sp>
            <p:nvSpPr>
              <p:cNvPr id="83" name="Rechthoek 44">
                <a:extLst>
                  <a:ext uri="{FF2B5EF4-FFF2-40B4-BE49-F238E27FC236}">
                    <a16:creationId xmlns:a16="http://schemas.microsoft.com/office/drawing/2014/main" id="{18A020B4-4E5E-11C5-E890-DAB11BF52CF1}"/>
                  </a:ext>
                </a:extLst>
              </p:cNvPr>
              <p:cNvSpPr/>
              <p:nvPr userDrawn="1"/>
            </p:nvSpPr>
            <p:spPr>
              <a:xfrm>
                <a:off x="-2559903" y="819562"/>
                <a:ext cx="2189043" cy="142202"/>
              </a:xfrm>
              <a:prstGeom prst="rect">
                <a:avLst/>
              </a:prstGeom>
              <a:noFill/>
              <a:ln w="25400" cap="flat" cmpd="sng" algn="ctr">
                <a:noFill/>
                <a:prstDash val="solid"/>
              </a:ln>
              <a:effectLst/>
            </p:spPr>
            <p:txBody>
              <a:bodyPr lIns="0" tIns="0" rIns="0" bIns="0" rtlCol="0" anchor="ct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100" b="0" i="0" u="none" strike="noStrike" kern="0" cap="none" spc="0" normalizeH="0" baseline="0" noProof="0" dirty="0">
                    <a:ln>
                      <a:noFill/>
                    </a:ln>
                    <a:solidFill>
                      <a:schemeClr val="tx1"/>
                    </a:solidFill>
                    <a:effectLst/>
                    <a:uLnTx/>
                    <a:uFillTx/>
                    <a:latin typeface="Calibri" panose="020F0502020204030204" pitchFamily="34" charset="0"/>
                    <a:cs typeface="Calibri" panose="020F0502020204030204" pitchFamily="34" charset="0"/>
                  </a:rPr>
                  <a:t>Tekstniveau omlaag</a:t>
                </a:r>
              </a:p>
            </p:txBody>
          </p:sp>
          <p:grpSp>
            <p:nvGrpSpPr>
              <p:cNvPr id="84" name="Groep 45">
                <a:extLst>
                  <a:ext uri="{FF2B5EF4-FFF2-40B4-BE49-F238E27FC236}">
                    <a16:creationId xmlns:a16="http://schemas.microsoft.com/office/drawing/2014/main" id="{DA94418B-52C8-145B-2F01-56C9208E5370}"/>
                  </a:ext>
                </a:extLst>
              </p:cNvPr>
              <p:cNvGrpSpPr/>
              <p:nvPr userDrawn="1"/>
            </p:nvGrpSpPr>
            <p:grpSpPr>
              <a:xfrm>
                <a:off x="-2916763" y="769168"/>
                <a:ext cx="268738" cy="248381"/>
                <a:chOff x="-2916763" y="769168"/>
                <a:chExt cx="268738" cy="248381"/>
              </a:xfrm>
            </p:grpSpPr>
            <p:sp>
              <p:nvSpPr>
                <p:cNvPr id="94" name="Rechthoek 55">
                  <a:extLst>
                    <a:ext uri="{FF2B5EF4-FFF2-40B4-BE49-F238E27FC236}">
                      <a16:creationId xmlns:a16="http://schemas.microsoft.com/office/drawing/2014/main" id="{FB80AEE7-BDF6-65C7-6817-B903F681ADC5}"/>
                    </a:ext>
                  </a:extLst>
                </p:cNvPr>
                <p:cNvSpPr/>
                <p:nvPr userDrawn="1"/>
              </p:nvSpPr>
              <p:spPr>
                <a:xfrm>
                  <a:off x="-2916763" y="769168"/>
                  <a:ext cx="268738" cy="248381"/>
                </a:xfrm>
                <a:prstGeom prst="rect">
                  <a:avLst/>
                </a:prstGeom>
                <a:solidFill>
                  <a:srgbClr val="FFFFFF"/>
                </a:solidFill>
                <a:ln w="3175">
                  <a:solidFill>
                    <a:srgbClr val="DADADA"/>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ctr"/>
                  <a:endParaRPr lang="nl-NL" sz="1050" b="0" noProof="0" dirty="0">
                    <a:solidFill>
                      <a:srgbClr val="211F26"/>
                    </a:solidFill>
                    <a:latin typeface="Calibri" panose="020F0502020204030204" pitchFamily="34" charset="0"/>
                    <a:cs typeface="Calibri" panose="020F0502020204030204" pitchFamily="34" charset="0"/>
                  </a:endParaRPr>
                </a:p>
              </p:txBody>
            </p:sp>
            <p:grpSp>
              <p:nvGrpSpPr>
                <p:cNvPr id="95" name="Groep 56">
                  <a:extLst>
                    <a:ext uri="{FF2B5EF4-FFF2-40B4-BE49-F238E27FC236}">
                      <a16:creationId xmlns:a16="http://schemas.microsoft.com/office/drawing/2014/main" id="{587631C8-F795-D929-83B6-BD29E703BF1A}"/>
                    </a:ext>
                  </a:extLst>
                </p:cNvPr>
                <p:cNvGrpSpPr/>
                <p:nvPr userDrawn="1"/>
              </p:nvGrpSpPr>
              <p:grpSpPr>
                <a:xfrm>
                  <a:off x="-2866744" y="827071"/>
                  <a:ext cx="168701" cy="132575"/>
                  <a:chOff x="-2866744" y="827071"/>
                  <a:chExt cx="168701" cy="132575"/>
                </a:xfrm>
              </p:grpSpPr>
              <p:cxnSp>
                <p:nvCxnSpPr>
                  <p:cNvPr id="97" name="Rechte verbindingslijn 58">
                    <a:extLst>
                      <a:ext uri="{FF2B5EF4-FFF2-40B4-BE49-F238E27FC236}">
                        <a16:creationId xmlns:a16="http://schemas.microsoft.com/office/drawing/2014/main" id="{4207F954-1FC5-BD6B-10DB-F5B283F71CF5}"/>
                      </a:ext>
                    </a:extLst>
                  </p:cNvPr>
                  <p:cNvCxnSpPr/>
                  <p:nvPr userDrawn="1"/>
                </p:nvCxnSpPr>
                <p:spPr>
                  <a:xfrm>
                    <a:off x="-2866744" y="827071"/>
                    <a:ext cx="168701" cy="0"/>
                  </a:xfrm>
                  <a:prstGeom prst="line">
                    <a:avLst/>
                  </a:prstGeom>
                  <a:solidFill>
                    <a:schemeClr val="bg1"/>
                  </a:solidFill>
                  <a:ln w="12700" cap="flat" cmpd="sng" algn="ctr">
                    <a:solidFill>
                      <a:srgbClr val="9D9FA1"/>
                    </a:solidFill>
                    <a:prstDash val="solid"/>
                  </a:ln>
                  <a:effectLst/>
                </p:spPr>
              </p:cxnSp>
              <p:cxnSp>
                <p:nvCxnSpPr>
                  <p:cNvPr id="98" name="Rechte verbindingslijn 59">
                    <a:extLst>
                      <a:ext uri="{FF2B5EF4-FFF2-40B4-BE49-F238E27FC236}">
                        <a16:creationId xmlns:a16="http://schemas.microsoft.com/office/drawing/2014/main" id="{80D47724-D2A1-E2EC-6BCB-72B76A04F120}"/>
                      </a:ext>
                    </a:extLst>
                  </p:cNvPr>
                  <p:cNvCxnSpPr/>
                  <p:nvPr userDrawn="1"/>
                </p:nvCxnSpPr>
                <p:spPr>
                  <a:xfrm>
                    <a:off x="-2866744" y="959646"/>
                    <a:ext cx="168701" cy="0"/>
                  </a:xfrm>
                  <a:prstGeom prst="line">
                    <a:avLst/>
                  </a:prstGeom>
                  <a:solidFill>
                    <a:schemeClr val="bg1"/>
                  </a:solidFill>
                  <a:ln w="12700" cap="flat" cmpd="sng" algn="ctr">
                    <a:solidFill>
                      <a:srgbClr val="9D9FA1"/>
                    </a:solidFill>
                    <a:prstDash val="solid"/>
                  </a:ln>
                  <a:effectLst/>
                </p:spPr>
              </p:cxnSp>
              <p:cxnSp>
                <p:nvCxnSpPr>
                  <p:cNvPr id="99" name="Rechte verbindingslijn 60">
                    <a:extLst>
                      <a:ext uri="{FF2B5EF4-FFF2-40B4-BE49-F238E27FC236}">
                        <a16:creationId xmlns:a16="http://schemas.microsoft.com/office/drawing/2014/main" id="{88C182EB-A159-54B9-6ABE-F012FD021B62}"/>
                      </a:ext>
                    </a:extLst>
                  </p:cNvPr>
                  <p:cNvCxnSpPr/>
                  <p:nvPr userDrawn="1"/>
                </p:nvCxnSpPr>
                <p:spPr>
                  <a:xfrm>
                    <a:off x="-2773990" y="926503"/>
                    <a:ext cx="75947" cy="0"/>
                  </a:xfrm>
                  <a:prstGeom prst="line">
                    <a:avLst/>
                  </a:prstGeom>
                  <a:solidFill>
                    <a:schemeClr val="bg1"/>
                  </a:solidFill>
                  <a:ln w="12700" cap="flat" cmpd="sng" algn="ctr">
                    <a:solidFill>
                      <a:srgbClr val="9D9FA1"/>
                    </a:solidFill>
                    <a:prstDash val="solid"/>
                  </a:ln>
                  <a:effectLst/>
                </p:spPr>
              </p:cxnSp>
              <p:cxnSp>
                <p:nvCxnSpPr>
                  <p:cNvPr id="100" name="Rechte verbindingslijn 61">
                    <a:extLst>
                      <a:ext uri="{FF2B5EF4-FFF2-40B4-BE49-F238E27FC236}">
                        <a16:creationId xmlns:a16="http://schemas.microsoft.com/office/drawing/2014/main" id="{05A08E04-1EA0-3E3C-9170-612B5B842779}"/>
                      </a:ext>
                    </a:extLst>
                  </p:cNvPr>
                  <p:cNvCxnSpPr/>
                  <p:nvPr userDrawn="1"/>
                </p:nvCxnSpPr>
                <p:spPr>
                  <a:xfrm>
                    <a:off x="-2773990" y="893359"/>
                    <a:ext cx="75947" cy="0"/>
                  </a:xfrm>
                  <a:prstGeom prst="line">
                    <a:avLst/>
                  </a:prstGeom>
                  <a:solidFill>
                    <a:schemeClr val="bg1"/>
                  </a:solidFill>
                  <a:ln w="12700" cap="flat" cmpd="sng" algn="ctr">
                    <a:solidFill>
                      <a:srgbClr val="9D9FA1"/>
                    </a:solidFill>
                    <a:prstDash val="solid"/>
                  </a:ln>
                  <a:effectLst/>
                </p:spPr>
              </p:cxnSp>
              <p:cxnSp>
                <p:nvCxnSpPr>
                  <p:cNvPr id="101" name="Rechte verbindingslijn 62">
                    <a:extLst>
                      <a:ext uri="{FF2B5EF4-FFF2-40B4-BE49-F238E27FC236}">
                        <a16:creationId xmlns:a16="http://schemas.microsoft.com/office/drawing/2014/main" id="{280D14E4-1F1F-92A9-BAF0-D4317EA886A2}"/>
                      </a:ext>
                    </a:extLst>
                  </p:cNvPr>
                  <p:cNvCxnSpPr/>
                  <p:nvPr userDrawn="1"/>
                </p:nvCxnSpPr>
                <p:spPr>
                  <a:xfrm>
                    <a:off x="-2773990" y="860215"/>
                    <a:ext cx="75947" cy="0"/>
                  </a:xfrm>
                  <a:prstGeom prst="line">
                    <a:avLst/>
                  </a:prstGeom>
                  <a:solidFill>
                    <a:schemeClr val="bg1"/>
                  </a:solidFill>
                  <a:ln w="12700" cap="flat" cmpd="sng" algn="ctr">
                    <a:solidFill>
                      <a:srgbClr val="9D9FA1"/>
                    </a:solidFill>
                    <a:prstDash val="solid"/>
                  </a:ln>
                  <a:effectLst/>
                </p:spPr>
              </p:cxnSp>
            </p:grpSp>
            <p:sp>
              <p:nvSpPr>
                <p:cNvPr id="96" name="Pijl: rechts 57">
                  <a:extLst>
                    <a:ext uri="{FF2B5EF4-FFF2-40B4-BE49-F238E27FC236}">
                      <a16:creationId xmlns:a16="http://schemas.microsoft.com/office/drawing/2014/main" id="{042FD5D8-862E-CFB3-6698-C198BF223B83}"/>
                    </a:ext>
                  </a:extLst>
                </p:cNvPr>
                <p:cNvSpPr/>
                <p:nvPr userDrawn="1"/>
              </p:nvSpPr>
              <p:spPr>
                <a:xfrm>
                  <a:off x="-2866744" y="858737"/>
                  <a:ext cx="70676" cy="67902"/>
                </a:xfrm>
                <a:prstGeom prst="rightArrow">
                  <a:avLst>
                    <a:gd name="adj1" fmla="val 25329"/>
                    <a:gd name="adj2" fmla="val 63628"/>
                  </a:avLst>
                </a:prstGeom>
                <a:solidFill>
                  <a:srgbClr val="4A7DB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grpSp>
            <p:nvGrpSpPr>
              <p:cNvPr id="85" name="Groep 46">
                <a:extLst>
                  <a:ext uri="{FF2B5EF4-FFF2-40B4-BE49-F238E27FC236}">
                    <a16:creationId xmlns:a16="http://schemas.microsoft.com/office/drawing/2014/main" id="{7CF03E38-6886-31A3-68B0-5D53C9F3A889}"/>
                  </a:ext>
                </a:extLst>
              </p:cNvPr>
              <p:cNvGrpSpPr/>
              <p:nvPr userDrawn="1"/>
            </p:nvGrpSpPr>
            <p:grpSpPr>
              <a:xfrm>
                <a:off x="-2916763" y="460171"/>
                <a:ext cx="268738" cy="248381"/>
                <a:chOff x="-2916763" y="460171"/>
                <a:chExt cx="268738" cy="248381"/>
              </a:xfrm>
            </p:grpSpPr>
            <p:sp>
              <p:nvSpPr>
                <p:cNvPr id="86" name="Rechthoek 47">
                  <a:extLst>
                    <a:ext uri="{FF2B5EF4-FFF2-40B4-BE49-F238E27FC236}">
                      <a16:creationId xmlns:a16="http://schemas.microsoft.com/office/drawing/2014/main" id="{CF23E32C-68D7-AE2C-9F7E-E70965CEB17B}"/>
                    </a:ext>
                  </a:extLst>
                </p:cNvPr>
                <p:cNvSpPr/>
                <p:nvPr userDrawn="1"/>
              </p:nvSpPr>
              <p:spPr>
                <a:xfrm>
                  <a:off x="-2916763" y="460171"/>
                  <a:ext cx="268738" cy="248381"/>
                </a:xfrm>
                <a:prstGeom prst="rect">
                  <a:avLst/>
                </a:prstGeom>
                <a:solidFill>
                  <a:srgbClr val="FFFFFF"/>
                </a:solidFill>
                <a:ln w="3175">
                  <a:solidFill>
                    <a:srgbClr val="DADADA"/>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ctr"/>
                  <a:endParaRPr lang="nl-NL" sz="1050" b="0" noProof="0" dirty="0">
                    <a:solidFill>
                      <a:srgbClr val="211F26"/>
                    </a:solidFill>
                    <a:latin typeface="Calibri" panose="020F0502020204030204" pitchFamily="34" charset="0"/>
                    <a:cs typeface="Calibri" panose="020F0502020204030204" pitchFamily="34" charset="0"/>
                  </a:endParaRPr>
                </a:p>
              </p:txBody>
            </p:sp>
            <p:grpSp>
              <p:nvGrpSpPr>
                <p:cNvPr id="87" name="Groep 48">
                  <a:extLst>
                    <a:ext uri="{FF2B5EF4-FFF2-40B4-BE49-F238E27FC236}">
                      <a16:creationId xmlns:a16="http://schemas.microsoft.com/office/drawing/2014/main" id="{9B9D569D-4686-849C-5592-9DAD243A1021}"/>
                    </a:ext>
                  </a:extLst>
                </p:cNvPr>
                <p:cNvGrpSpPr/>
                <p:nvPr userDrawn="1"/>
              </p:nvGrpSpPr>
              <p:grpSpPr>
                <a:xfrm>
                  <a:off x="-2866744" y="518074"/>
                  <a:ext cx="168701" cy="132575"/>
                  <a:chOff x="-2866744" y="518074"/>
                  <a:chExt cx="168701" cy="132575"/>
                </a:xfrm>
              </p:grpSpPr>
              <p:cxnSp>
                <p:nvCxnSpPr>
                  <p:cNvPr id="89" name="Rechte verbindingslijn 50">
                    <a:extLst>
                      <a:ext uri="{FF2B5EF4-FFF2-40B4-BE49-F238E27FC236}">
                        <a16:creationId xmlns:a16="http://schemas.microsoft.com/office/drawing/2014/main" id="{4A272A6F-C047-F196-799B-BA680051A72A}"/>
                      </a:ext>
                    </a:extLst>
                  </p:cNvPr>
                  <p:cNvCxnSpPr/>
                  <p:nvPr userDrawn="1"/>
                </p:nvCxnSpPr>
                <p:spPr>
                  <a:xfrm>
                    <a:off x="-2866744" y="518074"/>
                    <a:ext cx="168701" cy="0"/>
                  </a:xfrm>
                  <a:prstGeom prst="line">
                    <a:avLst/>
                  </a:prstGeom>
                  <a:solidFill>
                    <a:schemeClr val="bg1"/>
                  </a:solidFill>
                  <a:ln w="12700" cap="flat" cmpd="sng" algn="ctr">
                    <a:solidFill>
                      <a:srgbClr val="9D9FA1"/>
                    </a:solidFill>
                    <a:prstDash val="solid"/>
                  </a:ln>
                  <a:effectLst/>
                </p:spPr>
              </p:cxnSp>
              <p:cxnSp>
                <p:nvCxnSpPr>
                  <p:cNvPr id="90" name="Rechte verbindingslijn 51">
                    <a:extLst>
                      <a:ext uri="{FF2B5EF4-FFF2-40B4-BE49-F238E27FC236}">
                        <a16:creationId xmlns:a16="http://schemas.microsoft.com/office/drawing/2014/main" id="{85E4CC18-A83D-373B-201F-9F6929A51FB5}"/>
                      </a:ext>
                    </a:extLst>
                  </p:cNvPr>
                  <p:cNvCxnSpPr/>
                  <p:nvPr userDrawn="1"/>
                </p:nvCxnSpPr>
                <p:spPr>
                  <a:xfrm>
                    <a:off x="-2866744" y="650649"/>
                    <a:ext cx="168701" cy="0"/>
                  </a:xfrm>
                  <a:prstGeom prst="line">
                    <a:avLst/>
                  </a:prstGeom>
                  <a:solidFill>
                    <a:schemeClr val="bg1"/>
                  </a:solidFill>
                  <a:ln w="12700" cap="flat" cmpd="sng" algn="ctr">
                    <a:solidFill>
                      <a:srgbClr val="9D9FA1"/>
                    </a:solidFill>
                    <a:prstDash val="solid"/>
                  </a:ln>
                  <a:effectLst/>
                </p:spPr>
              </p:cxnSp>
              <p:cxnSp>
                <p:nvCxnSpPr>
                  <p:cNvPr id="91" name="Rechte verbindingslijn 52">
                    <a:extLst>
                      <a:ext uri="{FF2B5EF4-FFF2-40B4-BE49-F238E27FC236}">
                        <a16:creationId xmlns:a16="http://schemas.microsoft.com/office/drawing/2014/main" id="{B99C3512-A407-2326-2DD1-96C15E521224}"/>
                      </a:ext>
                    </a:extLst>
                  </p:cNvPr>
                  <p:cNvCxnSpPr/>
                  <p:nvPr userDrawn="1"/>
                </p:nvCxnSpPr>
                <p:spPr>
                  <a:xfrm>
                    <a:off x="-2773990" y="617506"/>
                    <a:ext cx="75947" cy="0"/>
                  </a:xfrm>
                  <a:prstGeom prst="line">
                    <a:avLst/>
                  </a:prstGeom>
                  <a:solidFill>
                    <a:schemeClr val="bg1"/>
                  </a:solidFill>
                  <a:ln w="12700" cap="flat" cmpd="sng" algn="ctr">
                    <a:solidFill>
                      <a:srgbClr val="9D9FA1"/>
                    </a:solidFill>
                    <a:prstDash val="solid"/>
                  </a:ln>
                  <a:effectLst/>
                </p:spPr>
              </p:cxnSp>
              <p:cxnSp>
                <p:nvCxnSpPr>
                  <p:cNvPr id="92" name="Rechte verbindingslijn 53">
                    <a:extLst>
                      <a:ext uri="{FF2B5EF4-FFF2-40B4-BE49-F238E27FC236}">
                        <a16:creationId xmlns:a16="http://schemas.microsoft.com/office/drawing/2014/main" id="{F853EC5D-1996-0A15-A4D5-B7F6B219A0CD}"/>
                      </a:ext>
                    </a:extLst>
                  </p:cNvPr>
                  <p:cNvCxnSpPr/>
                  <p:nvPr userDrawn="1"/>
                </p:nvCxnSpPr>
                <p:spPr>
                  <a:xfrm>
                    <a:off x="-2773990" y="584362"/>
                    <a:ext cx="75947" cy="0"/>
                  </a:xfrm>
                  <a:prstGeom prst="line">
                    <a:avLst/>
                  </a:prstGeom>
                  <a:solidFill>
                    <a:schemeClr val="bg1"/>
                  </a:solidFill>
                  <a:ln w="12700" cap="flat" cmpd="sng" algn="ctr">
                    <a:solidFill>
                      <a:srgbClr val="9D9FA1"/>
                    </a:solidFill>
                    <a:prstDash val="solid"/>
                  </a:ln>
                  <a:effectLst/>
                </p:spPr>
              </p:cxnSp>
              <p:cxnSp>
                <p:nvCxnSpPr>
                  <p:cNvPr id="93" name="Rechte verbindingslijn 54">
                    <a:extLst>
                      <a:ext uri="{FF2B5EF4-FFF2-40B4-BE49-F238E27FC236}">
                        <a16:creationId xmlns:a16="http://schemas.microsoft.com/office/drawing/2014/main" id="{25D579C9-F55F-0542-5577-BCC39FED7CA1}"/>
                      </a:ext>
                    </a:extLst>
                  </p:cNvPr>
                  <p:cNvCxnSpPr/>
                  <p:nvPr userDrawn="1"/>
                </p:nvCxnSpPr>
                <p:spPr>
                  <a:xfrm>
                    <a:off x="-2773990" y="551218"/>
                    <a:ext cx="75947" cy="0"/>
                  </a:xfrm>
                  <a:prstGeom prst="line">
                    <a:avLst/>
                  </a:prstGeom>
                  <a:solidFill>
                    <a:schemeClr val="bg1"/>
                  </a:solidFill>
                  <a:ln w="12700" cap="flat" cmpd="sng" algn="ctr">
                    <a:solidFill>
                      <a:srgbClr val="9D9FA1"/>
                    </a:solidFill>
                    <a:prstDash val="solid"/>
                  </a:ln>
                  <a:effectLst/>
                </p:spPr>
              </p:cxnSp>
            </p:grpSp>
            <p:sp>
              <p:nvSpPr>
                <p:cNvPr id="88" name="Pijl: rechts 49">
                  <a:extLst>
                    <a:ext uri="{FF2B5EF4-FFF2-40B4-BE49-F238E27FC236}">
                      <a16:creationId xmlns:a16="http://schemas.microsoft.com/office/drawing/2014/main" id="{8B93FC7F-D309-9113-4C66-E9D61D693C01}"/>
                    </a:ext>
                  </a:extLst>
                </p:cNvPr>
                <p:cNvSpPr/>
                <p:nvPr userDrawn="1"/>
              </p:nvSpPr>
              <p:spPr>
                <a:xfrm flipH="1">
                  <a:off x="-2866744" y="549740"/>
                  <a:ext cx="70676" cy="67902"/>
                </a:xfrm>
                <a:prstGeom prst="rightArrow">
                  <a:avLst>
                    <a:gd name="adj1" fmla="val 25329"/>
                    <a:gd name="adj2" fmla="val 63628"/>
                  </a:avLst>
                </a:prstGeom>
                <a:solidFill>
                  <a:srgbClr val="4A7DB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grpSp>
        <p:sp>
          <p:nvSpPr>
            <p:cNvPr id="75" name="Text Placeholder 2">
              <a:extLst>
                <a:ext uri="{FF2B5EF4-FFF2-40B4-BE49-F238E27FC236}">
                  <a16:creationId xmlns:a16="http://schemas.microsoft.com/office/drawing/2014/main" id="{03EDF9EF-7F5A-67E4-CF80-788093916CE1}"/>
                </a:ext>
              </a:extLst>
            </p:cNvPr>
            <p:cNvSpPr txBox="1">
              <a:spLocks/>
            </p:cNvSpPr>
            <p:nvPr userDrawn="1"/>
          </p:nvSpPr>
          <p:spPr>
            <a:xfrm>
              <a:off x="-3260725" y="1852613"/>
              <a:ext cx="2740025" cy="2173287"/>
            </a:xfrm>
            <a:prstGeom prst="rect">
              <a:avLst/>
            </a:prstGeom>
          </p:spPr>
          <p:txBody>
            <a:bodyPr vert="horz" lIns="0" tIns="0" rIns="0" bIns="0" rtlCol="0">
              <a:normAutofit/>
            </a:bodyPr>
            <a:lstStyle>
              <a:lvl1pPr marL="358775" indent="-358775" algn="l" defTabSz="914400" rtl="0" eaLnBrk="1" latinLnBrk="0" hangingPunct="1">
                <a:lnSpc>
                  <a:spcPct val="110000"/>
                </a:lnSpc>
                <a:spcBef>
                  <a:spcPts val="1000"/>
                </a:spcBef>
                <a:buFontTx/>
                <a:buBlip>
                  <a:blip r:embed="rId3">
                    <a:extLst>
                      <a:ext uri="{96DAC541-7B7A-43D3-8B79-37D633B846F1}">
                        <asvg:svgBlip xmlns:asvg="http://schemas.microsoft.com/office/drawing/2016/SVG/main" r:embed="rId4"/>
                      </a:ext>
                    </a:extLst>
                  </a:blip>
                </a:buBlip>
                <a:defRPr sz="1400" b="0" kern="1200">
                  <a:solidFill>
                    <a:schemeClr val="tx2"/>
                  </a:solidFill>
                  <a:latin typeface="+mn-lt"/>
                  <a:ea typeface="+mn-ea"/>
                  <a:cs typeface="+mn-cs"/>
                </a:defRPr>
              </a:lvl1pPr>
              <a:lvl2pPr marL="0" indent="0" algn="l" defTabSz="914400" rtl="0" eaLnBrk="1" latinLnBrk="0" hangingPunct="1">
                <a:lnSpc>
                  <a:spcPct val="90000"/>
                </a:lnSpc>
                <a:spcBef>
                  <a:spcPts val="500"/>
                </a:spcBef>
                <a:buFont typeface="Arial" panose="020B0604020202020204" pitchFamily="34" charset="0"/>
                <a:buNone/>
                <a:defRPr sz="1400" b="0" kern="1200">
                  <a:solidFill>
                    <a:schemeClr val="tx2"/>
                  </a:solidFill>
                  <a:latin typeface="+mn-lt"/>
                  <a:ea typeface="+mn-ea"/>
                  <a:cs typeface="Arial" panose="020B0604020202020204" pitchFamily="34" charset="0"/>
                </a:defRPr>
              </a:lvl2pPr>
              <a:lvl3pPr marL="0" indent="0" algn="l" defTabSz="914400" rtl="0" eaLnBrk="1" latinLnBrk="0" hangingPunct="1">
                <a:lnSpc>
                  <a:spcPct val="90000"/>
                </a:lnSpc>
                <a:spcBef>
                  <a:spcPts val="500"/>
                </a:spcBef>
                <a:buFont typeface="Arial" panose="020B0604020202020204" pitchFamily="34" charset="0"/>
                <a:buNone/>
                <a:defRPr sz="2000" b="0" kern="1200">
                  <a:solidFill>
                    <a:schemeClr val="tx2"/>
                  </a:solidFill>
                  <a:latin typeface="+mj-lt"/>
                  <a:ea typeface="+mn-ea"/>
                  <a:cs typeface="+mn-cs"/>
                </a:defRPr>
              </a:lvl3pPr>
              <a:lvl4pPr marL="717550" indent="-269875" algn="l" defTabSz="914400" rtl="0" eaLnBrk="1" latinLnBrk="0" hangingPunct="1">
                <a:lnSpc>
                  <a:spcPct val="90000"/>
                </a:lnSpc>
                <a:spcBef>
                  <a:spcPts val="500"/>
                </a:spcBef>
                <a:buFont typeface="Arial" panose="020B0604020202020204" pitchFamily="34" charset="0"/>
                <a:buChar char="•"/>
                <a:defRPr sz="1100" kern="1200">
                  <a:solidFill>
                    <a:schemeClr val="tx2"/>
                  </a:solidFill>
                  <a:latin typeface="+mn-lt"/>
                  <a:ea typeface="+mn-ea"/>
                  <a:cs typeface="+mn-cs"/>
                </a:defRPr>
              </a:lvl4pPr>
              <a:lvl5pPr marL="719138" indent="-271463" algn="l" defTabSz="914400" rtl="0" eaLnBrk="1" latinLnBrk="0" hangingPunct="1">
                <a:lnSpc>
                  <a:spcPct val="90000"/>
                </a:lnSpc>
                <a:spcBef>
                  <a:spcPts val="500"/>
                </a:spcBef>
                <a:buFont typeface="Arial" panose="020B0604020202020204" pitchFamily="34" charset="0"/>
                <a:buChar char="•"/>
                <a:defRPr sz="1100" kern="1200">
                  <a:solidFill>
                    <a:schemeClr val="accent1"/>
                  </a:solidFill>
                  <a:latin typeface="+mn-lt"/>
                  <a:ea typeface="+mn-ea"/>
                  <a:cs typeface="+mn-cs"/>
                </a:defRPr>
              </a:lvl5pPr>
              <a:lvl6pPr marL="719138" indent="-271463" algn="l" defTabSz="914400" rtl="0" eaLnBrk="1" latinLnBrk="0" hangingPunct="1">
                <a:lnSpc>
                  <a:spcPct val="90000"/>
                </a:lnSpc>
                <a:spcBef>
                  <a:spcPts val="500"/>
                </a:spcBef>
                <a:buFont typeface="+mj-lt"/>
                <a:buAutoNum type="arabicParenR"/>
                <a:defRPr sz="1100" kern="1200">
                  <a:solidFill>
                    <a:schemeClr val="tx2"/>
                  </a:solidFill>
                  <a:latin typeface="+mn-lt"/>
                  <a:ea typeface="+mn-ea"/>
                  <a:cs typeface="+mn-cs"/>
                </a:defRPr>
              </a:lvl6pPr>
              <a:lvl7pPr marL="719138" indent="-271463" algn="l" defTabSz="914400" rtl="0" eaLnBrk="1" latinLnBrk="0" hangingPunct="1">
                <a:lnSpc>
                  <a:spcPct val="90000"/>
                </a:lnSpc>
                <a:spcBef>
                  <a:spcPts val="500"/>
                </a:spcBef>
                <a:buFont typeface="+mj-lt"/>
                <a:buAutoNum type="arabicParenR"/>
                <a:defRPr sz="1100" kern="1200">
                  <a:solidFill>
                    <a:schemeClr val="accen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2000" b="1" kern="1200">
                  <a:solidFill>
                    <a:schemeClr val="accent1"/>
                  </a:solidFill>
                  <a:latin typeface="+mj-lt"/>
                  <a:ea typeface="+mn-ea"/>
                  <a:cs typeface="+mn-cs"/>
                </a:defRPr>
              </a:lvl8pPr>
              <a:lvl9pPr marL="0" indent="0" algn="l" defTabSz="914400" rtl="0" eaLnBrk="1" latinLnBrk="0" hangingPunct="1">
                <a:lnSpc>
                  <a:spcPct val="90000"/>
                </a:lnSpc>
                <a:spcBef>
                  <a:spcPts val="500"/>
                </a:spcBef>
                <a:buFont typeface="Arial" panose="020B0604020202020204" pitchFamily="34" charset="0"/>
                <a:buNone/>
                <a:defRPr sz="800" i="1" kern="1200">
                  <a:solidFill>
                    <a:schemeClr val="tx1">
                      <a:lumMod val="90000"/>
                      <a:lumOff val="10000"/>
                    </a:schemeClr>
                  </a:solidFill>
                  <a:latin typeface="+mn-lt"/>
                  <a:ea typeface="+mn-ea"/>
                  <a:cs typeface="+mn-cs"/>
                </a:defRPr>
              </a:lvl9pPr>
            </a:lstStyle>
            <a:p>
              <a:pPr marL="0" marR="0" lvl="0" indent="0" algn="l" defTabSz="914400" rtl="0" eaLnBrk="1" fontAlgn="auto" latinLnBrk="0" hangingPunct="1">
                <a:lnSpc>
                  <a:spcPct val="130000"/>
                </a:lnSpc>
                <a:spcBef>
                  <a:spcPts val="1000"/>
                </a:spcBef>
                <a:spcAft>
                  <a:spcPts val="0"/>
                </a:spcAft>
                <a:buClrTx/>
                <a:buSzTx/>
                <a:buFont typeface="Arial" panose="020B0604020202020204" pitchFamily="34" charset="0"/>
                <a:buNone/>
                <a:tabLst/>
                <a:defRPr/>
              </a:pPr>
              <a:r>
                <a:rPr kumimoji="0" lang="en-US" sz="1500" b="0" i="0" u="none" strike="noStrike" kern="1200" cap="none" spc="0" normalizeH="0" baseline="0" noProof="0" dirty="0">
                  <a:ln>
                    <a:noFill/>
                  </a:ln>
                  <a:solidFill>
                    <a:srgbClr val="231F20"/>
                  </a:solidFill>
                  <a:effectLst/>
                  <a:uLnTx/>
                  <a:uFillTx/>
                  <a:latin typeface="Noto Sans"/>
                  <a:ea typeface="+mn-ea"/>
                  <a:cs typeface="+mn-cs"/>
                </a:rPr>
                <a:t>Normale </a:t>
              </a:r>
              <a:r>
                <a:rPr kumimoji="0" lang="en-US" sz="1500" b="0" i="0" u="none" strike="noStrike" kern="1200" cap="none" spc="0" normalizeH="0" baseline="0" noProof="0" dirty="0" err="1">
                  <a:ln>
                    <a:noFill/>
                  </a:ln>
                  <a:solidFill>
                    <a:srgbClr val="231F20"/>
                  </a:solidFill>
                  <a:effectLst/>
                  <a:uLnTx/>
                  <a:uFillTx/>
                  <a:latin typeface="Noto Sans"/>
                  <a:ea typeface="+mn-ea"/>
                  <a:cs typeface="+mn-cs"/>
                </a:rPr>
                <a:t>tekst</a:t>
              </a:r>
              <a:endParaRPr kumimoji="0" lang="en-US" sz="1500" b="0" i="0" u="none" strike="noStrike" kern="1200" cap="none" spc="0" normalizeH="0" baseline="0" noProof="0" dirty="0">
                <a:ln>
                  <a:noFill/>
                </a:ln>
                <a:solidFill>
                  <a:srgbClr val="231F20"/>
                </a:solidFill>
                <a:effectLst/>
                <a:uLnTx/>
                <a:uFillTx/>
                <a:latin typeface="Noto Sans"/>
                <a:ea typeface="+mn-ea"/>
                <a:cs typeface="+mn-cs"/>
              </a:endParaRPr>
            </a:p>
            <a:p>
              <a:pPr marL="0" marR="0" lvl="1" indent="0" algn="l" defTabSz="914400" rtl="0" eaLnBrk="1" fontAlgn="auto" latinLnBrk="0" hangingPunct="1">
                <a:lnSpc>
                  <a:spcPct val="130000"/>
                </a:lnSpc>
                <a:spcBef>
                  <a:spcPts val="0"/>
                </a:spcBef>
                <a:spcAft>
                  <a:spcPts val="600"/>
                </a:spcAft>
                <a:buClrTx/>
                <a:buSzTx/>
                <a:buFont typeface="Arial" panose="020B0604020202020204" pitchFamily="34" charset="0"/>
                <a:buNone/>
                <a:tabLst/>
                <a:defRPr/>
              </a:pPr>
              <a:r>
                <a:rPr kumimoji="0" lang="en-US" sz="1200" b="0" i="0" u="none" strike="noStrike" kern="1200" cap="none" spc="0" normalizeH="0" baseline="0" noProof="0" dirty="0" err="1">
                  <a:ln>
                    <a:noFill/>
                  </a:ln>
                  <a:solidFill>
                    <a:srgbClr val="231F20"/>
                  </a:solidFill>
                  <a:effectLst/>
                  <a:uLnTx/>
                  <a:uFillTx/>
                  <a:latin typeface="Noto Sans"/>
                  <a:ea typeface="+mn-ea"/>
                  <a:cs typeface="+mn-cs"/>
                </a:rPr>
                <a:t>Kleinere</a:t>
              </a:r>
              <a:r>
                <a:rPr kumimoji="0" lang="en-US" sz="1200" b="0" i="0" u="none" strike="noStrike" kern="1200" cap="none" spc="0" normalizeH="0" baseline="0" noProof="0" dirty="0">
                  <a:ln>
                    <a:noFill/>
                  </a:ln>
                  <a:solidFill>
                    <a:srgbClr val="231F20"/>
                  </a:solidFill>
                  <a:effectLst/>
                  <a:uLnTx/>
                  <a:uFillTx/>
                  <a:latin typeface="Noto Sans"/>
                  <a:ea typeface="+mn-ea"/>
                  <a:cs typeface="+mn-cs"/>
                </a:rPr>
                <a:t> </a:t>
              </a:r>
              <a:r>
                <a:rPr kumimoji="0" lang="en-US" sz="1200" b="0" i="0" u="none" strike="noStrike" kern="1200" cap="none" spc="0" normalizeH="0" baseline="0" noProof="0" dirty="0" err="1">
                  <a:ln>
                    <a:noFill/>
                  </a:ln>
                  <a:solidFill>
                    <a:srgbClr val="231F20"/>
                  </a:solidFill>
                  <a:effectLst/>
                  <a:uLnTx/>
                  <a:uFillTx/>
                  <a:latin typeface="Noto Sans"/>
                  <a:ea typeface="+mn-ea"/>
                  <a:cs typeface="+mn-cs"/>
                </a:rPr>
                <a:t>tekst</a:t>
              </a:r>
              <a:endParaRPr kumimoji="0" lang="en-US" sz="1200" b="0" i="0" u="none" strike="noStrike" kern="1200" cap="none" spc="0" normalizeH="0" baseline="0" noProof="0" dirty="0">
                <a:ln>
                  <a:noFill/>
                </a:ln>
                <a:solidFill>
                  <a:srgbClr val="231F20"/>
                </a:solidFill>
                <a:effectLst/>
                <a:uLnTx/>
                <a:uFillTx/>
                <a:latin typeface="Noto Sans"/>
                <a:ea typeface="+mn-ea"/>
                <a:cs typeface="+mn-cs"/>
              </a:endParaRPr>
            </a:p>
            <a:p>
              <a:pPr marL="0" marR="0" lvl="2" indent="0" algn="l" defTabSz="914400" rtl="0" eaLnBrk="1" fontAlgn="auto" latinLnBrk="0" hangingPunct="1">
                <a:lnSpc>
                  <a:spcPct val="130000"/>
                </a:lnSpc>
                <a:spcBef>
                  <a:spcPts val="500"/>
                </a:spcBef>
                <a:spcAft>
                  <a:spcPts val="0"/>
                </a:spcAft>
                <a:buClrTx/>
                <a:buSzTx/>
                <a:buFont typeface="Arial" panose="020B0604020202020204" pitchFamily="34" charset="0"/>
                <a:buNone/>
                <a:tabLst/>
                <a:defRPr/>
              </a:pPr>
              <a:r>
                <a:rPr kumimoji="0" lang="en-US" sz="1200" b="1" i="0" u="none" strike="noStrike" kern="1200" cap="none" spc="0" normalizeH="0" baseline="0" noProof="0" dirty="0" err="1">
                  <a:ln>
                    <a:noFill/>
                  </a:ln>
                  <a:solidFill>
                    <a:srgbClr val="231F20"/>
                  </a:solidFill>
                  <a:effectLst/>
                  <a:uLnTx/>
                  <a:uFillTx/>
                  <a:latin typeface="Noto Sans"/>
                  <a:ea typeface="+mn-ea"/>
                  <a:cs typeface="+mn-cs"/>
                </a:rPr>
                <a:t>Kleinere</a:t>
              </a:r>
              <a:r>
                <a:rPr kumimoji="0" lang="en-US" sz="1200" b="1" i="0" u="none" strike="noStrike" kern="1200" cap="none" spc="0" normalizeH="0" baseline="0" noProof="0" dirty="0">
                  <a:ln>
                    <a:noFill/>
                  </a:ln>
                  <a:solidFill>
                    <a:srgbClr val="231F20"/>
                  </a:solidFill>
                  <a:effectLst/>
                  <a:uLnTx/>
                  <a:uFillTx/>
                  <a:latin typeface="Noto Sans"/>
                  <a:ea typeface="+mn-ea"/>
                  <a:cs typeface="+mn-cs"/>
                </a:rPr>
                <a:t> </a:t>
              </a:r>
              <a:r>
                <a:rPr kumimoji="0" lang="en-US" sz="1200" b="1" i="0" u="none" strike="noStrike" kern="1200" cap="none" spc="0" normalizeH="0" baseline="0" noProof="0" dirty="0" err="1">
                  <a:ln>
                    <a:noFill/>
                  </a:ln>
                  <a:solidFill>
                    <a:srgbClr val="231F20"/>
                  </a:solidFill>
                  <a:effectLst/>
                  <a:uLnTx/>
                  <a:uFillTx/>
                  <a:latin typeface="Noto Sans"/>
                  <a:ea typeface="+mn-ea"/>
                  <a:cs typeface="+mn-cs"/>
                </a:rPr>
                <a:t>tekst</a:t>
              </a:r>
              <a:r>
                <a:rPr kumimoji="0" lang="en-US" sz="1200" b="1" i="0" u="none" strike="noStrike" kern="1200" cap="none" spc="0" normalizeH="0" baseline="0" noProof="0" dirty="0">
                  <a:ln>
                    <a:noFill/>
                  </a:ln>
                  <a:solidFill>
                    <a:srgbClr val="231F20"/>
                  </a:solidFill>
                  <a:effectLst/>
                  <a:uLnTx/>
                  <a:uFillTx/>
                  <a:latin typeface="Noto Sans"/>
                  <a:ea typeface="+mn-ea"/>
                  <a:cs typeface="+mn-cs"/>
                </a:rPr>
                <a:t> Bold</a:t>
              </a:r>
            </a:p>
            <a:p>
              <a:pPr marL="0" marR="0" lvl="3" indent="0" algn="l" defTabSz="914400" rtl="0" eaLnBrk="1" fontAlgn="auto" latinLnBrk="0" hangingPunct="1">
                <a:lnSpc>
                  <a:spcPct val="130000"/>
                </a:lnSpc>
                <a:spcBef>
                  <a:spcPts val="500"/>
                </a:spcBef>
                <a:spcAft>
                  <a:spcPts val="0"/>
                </a:spcAft>
                <a:buClrTx/>
                <a:buSzTx/>
                <a:buFont typeface="Arial" panose="020B0604020202020204" pitchFamily="34" charset="0"/>
                <a:buNone/>
                <a:tabLst/>
                <a:defRPr/>
              </a:pPr>
              <a:r>
                <a:rPr kumimoji="0" lang="en-US" sz="1500" b="1" i="0" u="none" strike="noStrike" kern="1200" cap="none" spc="0" normalizeH="0" baseline="0" noProof="0" dirty="0">
                  <a:ln>
                    <a:noFill/>
                  </a:ln>
                  <a:solidFill>
                    <a:srgbClr val="231F20"/>
                  </a:solidFill>
                  <a:effectLst/>
                  <a:uLnTx/>
                  <a:uFillTx/>
                  <a:latin typeface="Noto Sans"/>
                  <a:ea typeface="+mn-ea"/>
                  <a:cs typeface="+mn-cs"/>
                </a:rPr>
                <a:t>Kop Bold</a:t>
              </a:r>
            </a:p>
            <a:p>
              <a:pPr marL="0" marR="0" lvl="4" indent="0" algn="l" defTabSz="914400" rtl="0" eaLnBrk="1" fontAlgn="auto" latinLnBrk="0" hangingPunct="1">
                <a:lnSpc>
                  <a:spcPct val="130000"/>
                </a:lnSpc>
                <a:spcBef>
                  <a:spcPts val="600"/>
                </a:spcBef>
                <a:spcAft>
                  <a:spcPts val="0"/>
                </a:spcAft>
                <a:buClrTx/>
                <a:buSzTx/>
                <a:buFont typeface="Arial" panose="020B0604020202020204" pitchFamily="34" charset="0"/>
                <a:buNone/>
                <a:tabLst/>
                <a:defRPr/>
              </a:pPr>
              <a:r>
                <a:rPr kumimoji="0" lang="en-US" sz="1500" b="1" i="0" u="none" strike="noStrike" kern="1200" cap="none" spc="0" normalizeH="0" baseline="0" noProof="0" dirty="0">
                  <a:ln>
                    <a:noFill/>
                  </a:ln>
                  <a:solidFill>
                    <a:schemeClr val="accent1"/>
                  </a:solidFill>
                  <a:effectLst/>
                  <a:uLnTx/>
                  <a:uFillTx/>
                  <a:latin typeface="Noto Sans"/>
                  <a:ea typeface="+mn-ea"/>
                  <a:cs typeface="+mn-cs"/>
                </a:rPr>
                <a:t>Kop</a:t>
              </a:r>
            </a:p>
            <a:p>
              <a:pPr marL="182563" marR="0" lvl="5" indent="-171450" algn="l" defTabSz="914400" rtl="0" eaLnBrk="1" fontAlgn="auto" latinLnBrk="0" hangingPunct="1">
                <a:lnSpc>
                  <a:spcPct val="13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231F20"/>
                  </a:solidFill>
                  <a:effectLst/>
                  <a:uLnTx/>
                  <a:uFillTx/>
                  <a:latin typeface="Noto Sans"/>
                  <a:ea typeface="+mn-ea"/>
                  <a:cs typeface="+mn-cs"/>
                </a:rPr>
                <a:t>Bullet</a:t>
              </a:r>
            </a:p>
            <a:p>
              <a:pPr marL="358775" marR="0" lvl="6"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kumimoji="0" lang="en-US" sz="1200" b="0" i="0" u="none" strike="noStrike" kern="1200" cap="none" spc="0" normalizeH="0" baseline="0" noProof="0" dirty="0" err="1">
                  <a:ln>
                    <a:noFill/>
                  </a:ln>
                  <a:solidFill>
                    <a:srgbClr val="231F20"/>
                  </a:solidFill>
                  <a:effectLst/>
                  <a:uLnTx/>
                  <a:uFillTx/>
                  <a:latin typeface="Noto Sans"/>
                  <a:ea typeface="+mn-ea"/>
                  <a:cs typeface="+mn-cs"/>
                </a:rPr>
                <a:t>Inspring</a:t>
              </a:r>
              <a:endParaRPr kumimoji="0" lang="nl-NL" sz="1200" b="0" i="0" u="none" strike="noStrike" kern="1200" cap="none" spc="0" normalizeH="0" baseline="0" noProof="0" dirty="0">
                <a:ln>
                  <a:noFill/>
                </a:ln>
                <a:solidFill>
                  <a:srgbClr val="231F20"/>
                </a:solidFill>
                <a:effectLst/>
                <a:uLnTx/>
                <a:uFillTx/>
                <a:latin typeface="Noto Sans"/>
                <a:ea typeface="+mn-ea"/>
                <a:cs typeface="+mn-cs"/>
              </a:endParaRPr>
            </a:p>
          </p:txBody>
        </p:sp>
      </p:grpSp>
      <p:sp>
        <p:nvSpPr>
          <p:cNvPr id="133" name="Text Placeholder 36">
            <a:extLst>
              <a:ext uri="{FF2B5EF4-FFF2-40B4-BE49-F238E27FC236}">
                <a16:creationId xmlns:a16="http://schemas.microsoft.com/office/drawing/2014/main" id="{EEB05A59-CED2-02C7-E0F7-C43BAC949A7D}"/>
              </a:ext>
            </a:extLst>
          </p:cNvPr>
          <p:cNvSpPr>
            <a:spLocks noGrp="1"/>
          </p:cNvSpPr>
          <p:nvPr>
            <p:ph type="body" sz="quarter" idx="17" hasCustomPrompt="1"/>
          </p:nvPr>
        </p:nvSpPr>
        <p:spPr>
          <a:xfrm>
            <a:off x="9343860" y="5434604"/>
            <a:ext cx="1740700" cy="771885"/>
          </a:xfrm>
        </p:spPr>
        <p:txBody>
          <a:bodyPr>
            <a:noAutofit/>
          </a:bodyPr>
          <a:lstStyle>
            <a:lvl1pPr>
              <a:lnSpc>
                <a:spcPct val="100000"/>
              </a:lnSpc>
              <a:spcBef>
                <a:spcPts val="0"/>
              </a:spcBef>
              <a:defRPr sz="1200">
                <a:solidFill>
                  <a:schemeClr val="bg1"/>
                </a:solidFill>
                <a:latin typeface="+mn-lt"/>
              </a:defRPr>
            </a:lvl1pPr>
          </a:lstStyle>
          <a:p>
            <a:pPr lvl="0"/>
            <a:r>
              <a:rPr lang="en-US" dirty="0" err="1"/>
              <a:t>Ondertitel</a:t>
            </a:r>
            <a:r>
              <a:rPr lang="en-US" dirty="0"/>
              <a:t> (max 4 regels).</a:t>
            </a:r>
            <a:endParaRPr lang="nl-NL" dirty="0"/>
          </a:p>
        </p:txBody>
      </p:sp>
    </p:spTree>
    <p:extLst>
      <p:ext uri="{BB962C8B-B14F-4D97-AF65-F5344CB8AC3E}">
        <p14:creationId xmlns:p14="http://schemas.microsoft.com/office/powerpoint/2010/main" val="13248516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799"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Afbeelding (logo) + Teks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8D0E5-8933-1F85-23C1-CDEF6DACF64B}"/>
              </a:ext>
            </a:extLst>
          </p:cNvPr>
          <p:cNvSpPr>
            <a:spLocks noGrp="1"/>
          </p:cNvSpPr>
          <p:nvPr userDrawn="1">
            <p:ph type="title" hasCustomPrompt="1"/>
          </p:nvPr>
        </p:nvSpPr>
        <p:spPr>
          <a:xfrm>
            <a:off x="6172200" y="504484"/>
            <a:ext cx="5040000" cy="396000"/>
          </a:xfrm>
        </p:spPr>
        <p:txBody>
          <a:bodyPr/>
          <a:lstStyle>
            <a:lvl1pPr>
              <a:defRPr sz="3000">
                <a:solidFill>
                  <a:schemeClr val="accent1"/>
                </a:solidFill>
              </a:defRPr>
            </a:lvl1pPr>
          </a:lstStyle>
          <a:p>
            <a:r>
              <a:rPr lang="en-US" dirty="0"/>
              <a:t>Titel slide</a:t>
            </a:r>
            <a:endParaRPr lang="nl-NL" dirty="0"/>
          </a:p>
        </p:txBody>
      </p:sp>
      <p:sp>
        <p:nvSpPr>
          <p:cNvPr id="4" name="Slide Number Placeholder 3">
            <a:extLst>
              <a:ext uri="{FF2B5EF4-FFF2-40B4-BE49-F238E27FC236}">
                <a16:creationId xmlns:a16="http://schemas.microsoft.com/office/drawing/2014/main" id="{7827BFC7-114D-E517-223A-3DF75530F441}"/>
              </a:ext>
            </a:extLst>
          </p:cNvPr>
          <p:cNvSpPr>
            <a:spLocks noGrp="1"/>
          </p:cNvSpPr>
          <p:nvPr userDrawn="1">
            <p:ph type="sldNum" sz="quarter" idx="11"/>
          </p:nvPr>
        </p:nvSpPr>
        <p:spPr/>
        <p:txBody>
          <a:bodyPr/>
          <a:lstStyle/>
          <a:p>
            <a:fld id="{ECDE48EF-F968-4D7A-86B0-93C6A4F95FCA}" type="slidenum">
              <a:rPr lang="nl-NL" smtClean="0"/>
              <a:pPr/>
              <a:t>‹nr.›</a:t>
            </a:fld>
            <a:endParaRPr lang="nl-NL" dirty="0"/>
          </a:p>
        </p:txBody>
      </p:sp>
      <p:sp>
        <p:nvSpPr>
          <p:cNvPr id="28" name="Picture Placeholder 27">
            <a:extLst>
              <a:ext uri="{FF2B5EF4-FFF2-40B4-BE49-F238E27FC236}">
                <a16:creationId xmlns:a16="http://schemas.microsoft.com/office/drawing/2014/main" id="{C4B10FC1-FA99-D334-6CD7-16A8F1F606AD}"/>
              </a:ext>
            </a:extLst>
          </p:cNvPr>
          <p:cNvSpPr>
            <a:spLocks noGrp="1"/>
          </p:cNvSpPr>
          <p:nvPr userDrawn="1">
            <p:ph type="pic" sz="quarter" idx="12" hasCustomPrompt="1"/>
          </p:nvPr>
        </p:nvSpPr>
        <p:spPr>
          <a:xfrm>
            <a:off x="263525" y="368300"/>
            <a:ext cx="5335200" cy="5778000"/>
          </a:xfrm>
          <a:prstGeom prst="roundRect">
            <a:avLst>
              <a:gd name="adj" fmla="val 4472"/>
            </a:avLst>
          </a:prstGeom>
          <a:blipFill>
            <a:blip r:embed="rId2" cstate="screen">
              <a:extLst>
                <a:ext uri="{28A0092B-C50C-407E-A947-70E740481C1C}">
                  <a14:useLocalDpi xmlns:a14="http://schemas.microsoft.com/office/drawing/2010/main"/>
                </a:ext>
              </a:extLst>
            </a:blip>
            <a:stretch>
              <a:fillRect/>
            </a:stretch>
          </a:blipFill>
          <a:effectLst/>
        </p:spPr>
        <p:txBody>
          <a:bodyPr wrap="square" lIns="1548000" tIns="2016000" rIns="1728000">
            <a:noAutofit/>
          </a:bodyPr>
          <a:lstStyle>
            <a:lvl1pPr marL="0" indent="0" algn="l">
              <a:buNone/>
              <a:defRPr sz="1200" b="1">
                <a:solidFill>
                  <a:schemeClr val="bg1"/>
                </a:solidFill>
                <a:effectLst/>
                <a:sym typeface="Wingdings" panose="05000000000000000000" pitchFamily="2" charset="2"/>
              </a:defRPr>
            </a:lvl1pPr>
          </a:lstStyle>
          <a:p>
            <a:r>
              <a:rPr lang="en-US" dirty="0" err="1"/>
              <a:t>Klik</a:t>
            </a:r>
            <a:r>
              <a:rPr lang="en-US" dirty="0"/>
              <a:t> </a:t>
            </a:r>
            <a:r>
              <a:rPr lang="en-US" dirty="0" err="1"/>
              <a:t>hier</a:t>
            </a:r>
            <a:r>
              <a:rPr lang="en-US" dirty="0"/>
              <a:t> om </a:t>
            </a:r>
            <a:r>
              <a:rPr lang="en-US" dirty="0" err="1"/>
              <a:t>een</a:t>
            </a:r>
            <a:r>
              <a:rPr lang="en-US" dirty="0"/>
              <a:t> </a:t>
            </a:r>
            <a:r>
              <a:rPr lang="en-US" dirty="0" err="1"/>
              <a:t>afbeelding</a:t>
            </a:r>
            <a:r>
              <a:rPr lang="en-US" dirty="0"/>
              <a:t> in </a:t>
            </a:r>
            <a:r>
              <a:rPr lang="en-US" dirty="0" err="1"/>
              <a:t>te</a:t>
            </a:r>
            <a:r>
              <a:rPr lang="en-US" dirty="0"/>
              <a:t> </a:t>
            </a:r>
            <a:r>
              <a:rPr lang="en-US" dirty="0" err="1"/>
              <a:t>voegen</a:t>
            </a:r>
            <a:r>
              <a:rPr lang="en-US" dirty="0"/>
              <a:t>.</a:t>
            </a:r>
            <a:endParaRPr lang="nl-NL" dirty="0"/>
          </a:p>
        </p:txBody>
      </p:sp>
      <p:sp>
        <p:nvSpPr>
          <p:cNvPr id="31" name="Text Placeholder 30">
            <a:extLst>
              <a:ext uri="{FF2B5EF4-FFF2-40B4-BE49-F238E27FC236}">
                <a16:creationId xmlns:a16="http://schemas.microsoft.com/office/drawing/2014/main" id="{945EAB02-1308-33D9-1F6D-CB6124CE180E}"/>
              </a:ext>
            </a:extLst>
          </p:cNvPr>
          <p:cNvSpPr>
            <a:spLocks noGrp="1"/>
          </p:cNvSpPr>
          <p:nvPr>
            <p:ph type="body" sz="quarter" idx="14"/>
          </p:nvPr>
        </p:nvSpPr>
        <p:spPr>
          <a:xfrm>
            <a:off x="2679371" y="4054794"/>
            <a:ext cx="2445832" cy="2422400"/>
          </a:xfrm>
          <a:custGeom>
            <a:avLst/>
            <a:gdLst>
              <a:gd name="connsiteX0" fmla="*/ 1222884 w 2445832"/>
              <a:gd name="connsiteY0" fmla="*/ 0 h 2422400"/>
              <a:gd name="connsiteX1" fmla="*/ 2445832 w 2445832"/>
              <a:gd name="connsiteY1" fmla="*/ 1211200 h 2422400"/>
              <a:gd name="connsiteX2" fmla="*/ 1222884 w 2445832"/>
              <a:gd name="connsiteY2" fmla="*/ 2422400 h 2422400"/>
              <a:gd name="connsiteX3" fmla="*/ 0 w 2445832"/>
              <a:gd name="connsiteY3" fmla="*/ 2422400 h 2422400"/>
              <a:gd name="connsiteX4" fmla="*/ 0 w 2445832"/>
              <a:gd name="connsiteY4" fmla="*/ 1211200 h 2422400"/>
              <a:gd name="connsiteX5" fmla="*/ 1222884 w 2445832"/>
              <a:gd name="connsiteY5" fmla="*/ 0 h 2422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45832" h="2422400">
                <a:moveTo>
                  <a:pt x="1222884" y="0"/>
                </a:moveTo>
                <a:cubicBezTo>
                  <a:pt x="1898271" y="0"/>
                  <a:pt x="2445832" y="542291"/>
                  <a:pt x="2445832" y="1211200"/>
                </a:cubicBezTo>
                <a:cubicBezTo>
                  <a:pt x="2445832" y="1880110"/>
                  <a:pt x="1898271" y="2422400"/>
                  <a:pt x="1222884" y="2422400"/>
                </a:cubicBezTo>
                <a:lnTo>
                  <a:pt x="0" y="2422400"/>
                </a:lnTo>
                <a:lnTo>
                  <a:pt x="0" y="1211200"/>
                </a:lnTo>
                <a:cubicBezTo>
                  <a:pt x="0" y="542291"/>
                  <a:pt x="547498" y="0"/>
                  <a:pt x="1222884" y="0"/>
                </a:cubicBezTo>
                <a:close/>
              </a:path>
            </a:pathLst>
          </a:custGeom>
          <a:solidFill>
            <a:schemeClr val="accent1"/>
          </a:solidFill>
          <a:ln>
            <a:noFill/>
          </a:ln>
        </p:spPr>
        <p:txBody>
          <a:bodyPr wrap="square" lIns="0" tIns="0" rIns="0" bIns="0">
            <a:noAutofit/>
          </a:bodyPr>
          <a:lstStyle>
            <a:lvl1pPr marL="0" marR="0" indent="0" algn="l" defTabSz="914400" rtl="0" eaLnBrk="1" fontAlgn="auto" latinLnBrk="0" hangingPunct="1">
              <a:lnSpc>
                <a:spcPct val="110000"/>
              </a:lnSpc>
              <a:spcBef>
                <a:spcPts val="0"/>
              </a:spcBef>
              <a:spcAft>
                <a:spcPts val="0"/>
              </a:spcAft>
              <a:buClrTx/>
              <a:buSzTx/>
              <a:buFont typeface="Arial" panose="020B0604020202020204" pitchFamily="34" charset="0"/>
              <a:buNone/>
              <a:tabLst/>
              <a:defRPr sz="100">
                <a:noFill/>
              </a:defRPr>
            </a:lvl1pPr>
          </a:lstStyle>
          <a:p>
            <a:pPr lvl="0"/>
            <a:r>
              <a:rPr lang="nl-NL"/>
              <a:t>Klikken om de tekststijl van het model te bewerken</a:t>
            </a:r>
          </a:p>
        </p:txBody>
      </p:sp>
      <p:sp>
        <p:nvSpPr>
          <p:cNvPr id="37" name="Text Placeholder 36">
            <a:extLst>
              <a:ext uri="{FF2B5EF4-FFF2-40B4-BE49-F238E27FC236}">
                <a16:creationId xmlns:a16="http://schemas.microsoft.com/office/drawing/2014/main" id="{FDB99240-A544-BA1D-6410-10D5B5F0C275}"/>
              </a:ext>
            </a:extLst>
          </p:cNvPr>
          <p:cNvSpPr>
            <a:spLocks noGrp="1"/>
          </p:cNvSpPr>
          <p:nvPr>
            <p:ph type="body" sz="quarter" idx="15" hasCustomPrompt="1"/>
          </p:nvPr>
        </p:nvSpPr>
        <p:spPr>
          <a:xfrm>
            <a:off x="6172200" y="1123040"/>
            <a:ext cx="5040000" cy="4320000"/>
          </a:xfrm>
        </p:spPr>
        <p:txBody>
          <a:bodyPr/>
          <a:lstStyle>
            <a:lvl1pPr>
              <a:defRPr/>
            </a:lvl1pPr>
          </a:lstStyle>
          <a:p>
            <a:pPr lvl="0"/>
            <a:r>
              <a:rPr lang="en-US" dirty="0" err="1"/>
              <a:t>Klik</a:t>
            </a:r>
            <a:r>
              <a:rPr lang="en-US" dirty="0"/>
              <a:t> </a:t>
            </a:r>
            <a:r>
              <a:rPr lang="en-US" dirty="0" err="1"/>
              <a:t>hier</a:t>
            </a:r>
            <a:r>
              <a:rPr lang="en-US" dirty="0"/>
              <a:t> om </a:t>
            </a:r>
            <a:r>
              <a:rPr lang="en-US" dirty="0" err="1"/>
              <a:t>tekst</a:t>
            </a:r>
            <a:r>
              <a:rPr lang="en-US" dirty="0"/>
              <a:t> toe </a:t>
            </a:r>
            <a:r>
              <a:rPr lang="en-US" dirty="0" err="1"/>
              <a:t>te</a:t>
            </a:r>
            <a:r>
              <a:rPr lang="en-US" dirty="0"/>
              <a:t> </a:t>
            </a:r>
            <a:r>
              <a:rPr lang="en-US" dirty="0" err="1"/>
              <a:t>voegen</a:t>
            </a:r>
            <a:r>
              <a:rPr lang="en-US" dirty="0"/>
              <a:t> </a:t>
            </a:r>
            <a:r>
              <a:rPr lang="en-US" dirty="0" err="1"/>
              <a:t>aan</a:t>
            </a:r>
            <a:r>
              <a:rPr lang="en-US" dirty="0"/>
              <a:t> de slide.</a:t>
            </a:r>
          </a:p>
          <a:p>
            <a:pPr lvl="1"/>
            <a:r>
              <a:rPr lang="en-US" dirty="0"/>
              <a:t>Second level</a:t>
            </a:r>
          </a:p>
          <a:p>
            <a:pPr lvl="2"/>
            <a:r>
              <a:rPr lang="en-US" dirty="0"/>
              <a:t>Third level</a:t>
            </a:r>
          </a:p>
          <a:p>
            <a:pPr lvl="3"/>
            <a:r>
              <a:rPr lang="en-US" dirty="0"/>
              <a:t>Fourth level</a:t>
            </a:r>
          </a:p>
          <a:p>
            <a:pPr lvl="4"/>
            <a:r>
              <a:rPr lang="en-US" dirty="0"/>
              <a:t>Fifth level</a:t>
            </a:r>
            <a:endParaRPr lang="nl-NL" dirty="0"/>
          </a:p>
        </p:txBody>
      </p:sp>
      <p:sp>
        <p:nvSpPr>
          <p:cNvPr id="38" name="Text Placeholder 36">
            <a:extLst>
              <a:ext uri="{FF2B5EF4-FFF2-40B4-BE49-F238E27FC236}">
                <a16:creationId xmlns:a16="http://schemas.microsoft.com/office/drawing/2014/main" id="{4810610A-FDDC-02AA-1CE2-F8A7EE8D7437}"/>
              </a:ext>
            </a:extLst>
          </p:cNvPr>
          <p:cNvSpPr>
            <a:spLocks noGrp="1"/>
          </p:cNvSpPr>
          <p:nvPr>
            <p:ph type="body" sz="quarter" idx="16" hasCustomPrompt="1"/>
          </p:nvPr>
        </p:nvSpPr>
        <p:spPr>
          <a:xfrm>
            <a:off x="3036652" y="4558305"/>
            <a:ext cx="1740700" cy="638536"/>
          </a:xfrm>
        </p:spPr>
        <p:txBody>
          <a:bodyPr>
            <a:noAutofit/>
          </a:bodyPr>
          <a:lstStyle>
            <a:lvl1pPr>
              <a:lnSpc>
                <a:spcPct val="100000"/>
              </a:lnSpc>
              <a:spcBef>
                <a:spcPts val="0"/>
              </a:spcBef>
              <a:defRPr sz="2000">
                <a:solidFill>
                  <a:schemeClr val="bg1"/>
                </a:solidFill>
                <a:latin typeface="+mj-lt"/>
              </a:defRPr>
            </a:lvl1pPr>
          </a:lstStyle>
          <a:p>
            <a:pPr lvl="0"/>
            <a:r>
              <a:rPr lang="en-US" dirty="0"/>
              <a:t>Titel (max 2 regels)</a:t>
            </a:r>
            <a:endParaRPr lang="nl-NL" dirty="0"/>
          </a:p>
        </p:txBody>
      </p:sp>
      <p:grpSp>
        <p:nvGrpSpPr>
          <p:cNvPr id="3" name="Group 2">
            <a:extLst>
              <a:ext uri="{FF2B5EF4-FFF2-40B4-BE49-F238E27FC236}">
                <a16:creationId xmlns:a16="http://schemas.microsoft.com/office/drawing/2014/main" id="{464924AD-3DB3-C911-A7E7-C71DF6EEA40A}"/>
              </a:ext>
            </a:extLst>
          </p:cNvPr>
          <p:cNvGrpSpPr/>
          <p:nvPr userDrawn="1"/>
        </p:nvGrpSpPr>
        <p:grpSpPr>
          <a:xfrm>
            <a:off x="12377867" y="-15419"/>
            <a:ext cx="3593091" cy="5811382"/>
            <a:chOff x="12377867" y="-15419"/>
            <a:chExt cx="3593091" cy="5811382"/>
          </a:xfrm>
        </p:grpSpPr>
        <p:sp>
          <p:nvSpPr>
            <p:cNvPr id="5" name="Rechthoek 11">
              <a:extLst>
                <a:ext uri="{FF2B5EF4-FFF2-40B4-BE49-F238E27FC236}">
                  <a16:creationId xmlns:a16="http://schemas.microsoft.com/office/drawing/2014/main" id="{A6D963D1-F3EF-BEAA-4496-2E2ADDEACB59}"/>
                </a:ext>
              </a:extLst>
            </p:cNvPr>
            <p:cNvSpPr/>
            <p:nvPr userDrawn="1"/>
          </p:nvSpPr>
          <p:spPr>
            <a:xfrm>
              <a:off x="12377867" y="-15419"/>
              <a:ext cx="3593091" cy="5811382"/>
            </a:xfrm>
            <a:prstGeom prst="roundRect">
              <a:avLst>
                <a:gd name="adj" fmla="val 2573"/>
              </a:avLst>
            </a:prstGeom>
            <a:solidFill>
              <a:srgbClr val="FFFFFF"/>
            </a:solidFill>
            <a:ln w="6350">
              <a:solidFill>
                <a:srgbClr val="ECECEC"/>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144000" rIns="180000" bIns="144000" numCol="1" spcCol="0" rtlCol="0" fromWordArt="0" anchor="t" anchorCtr="0" forceAA="0" compatLnSpc="1">
              <a:prstTxWarp prst="textNoShape">
                <a:avLst/>
              </a:prstTxWarp>
              <a:noAutofit/>
            </a:bodyPr>
            <a:lstStyle/>
            <a:p>
              <a:pPr algn="l">
                <a:lnSpc>
                  <a:spcPct val="90000"/>
                </a:lnSpc>
                <a:spcBef>
                  <a:spcPts val="600"/>
                </a:spcBef>
                <a:spcAft>
                  <a:spcPts val="600"/>
                </a:spcAft>
              </a:pPr>
              <a:r>
                <a:rPr lang="nl-NL" sz="1400" b="1" cap="all" baseline="0" noProof="0" dirty="0">
                  <a:solidFill>
                    <a:schemeClr val="accent1"/>
                  </a:solidFill>
                  <a:latin typeface="Calibri" panose="020F0502020204030204" pitchFamily="34" charset="0"/>
                  <a:cs typeface="Calibri" panose="020F0502020204030204" pitchFamily="34" charset="0"/>
                </a:rPr>
                <a:t>Afbeelding invoegen/opmaken</a:t>
              </a:r>
            </a:p>
          </p:txBody>
        </p:sp>
        <p:sp>
          <p:nvSpPr>
            <p:cNvPr id="6" name="Ovaal 12">
              <a:extLst>
                <a:ext uri="{FF2B5EF4-FFF2-40B4-BE49-F238E27FC236}">
                  <a16:creationId xmlns:a16="http://schemas.microsoft.com/office/drawing/2014/main" id="{0BB17766-F39B-0C1F-FAC4-17AAE9D3AF0D}"/>
                </a:ext>
              </a:extLst>
            </p:cNvPr>
            <p:cNvSpPr/>
            <p:nvPr userDrawn="1"/>
          </p:nvSpPr>
          <p:spPr>
            <a:xfrm>
              <a:off x="12560445" y="381642"/>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1</a:t>
              </a:r>
            </a:p>
          </p:txBody>
        </p:sp>
        <p:sp>
          <p:nvSpPr>
            <p:cNvPr id="7" name="Rechthoek 13">
              <a:extLst>
                <a:ext uri="{FF2B5EF4-FFF2-40B4-BE49-F238E27FC236}">
                  <a16:creationId xmlns:a16="http://schemas.microsoft.com/office/drawing/2014/main" id="{247E32C5-5394-CDF8-CCBA-7CACA8843042}"/>
                </a:ext>
              </a:extLst>
            </p:cNvPr>
            <p:cNvSpPr/>
            <p:nvPr userDrawn="1"/>
          </p:nvSpPr>
          <p:spPr>
            <a:xfrm>
              <a:off x="12844617" y="381642"/>
              <a:ext cx="2944682" cy="498598"/>
            </a:xfrm>
            <a:prstGeom prst="rect">
              <a:avLst/>
            </a:prstGeom>
            <a:noFill/>
            <a:ln w="25400" cap="flat" cmpd="sng" algn="ctr">
              <a:noFill/>
              <a:prstDash val="solid"/>
            </a:ln>
            <a:effectLst/>
          </p:spPr>
          <p:txBody>
            <a:bodyPr lIns="0" tIns="0" rIns="0" bIns="0" rtlCol="0" anchor="t">
              <a:sp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Klik op het pictogram om een nieuwe afbeelding in te voegen </a:t>
              </a:r>
              <a:r>
                <a:rPr kumimoji="0" lang="nl-NL" sz="1200" b="0" i="1"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(zie onderstaand voorbeeld)</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a:t>
              </a:r>
            </a:p>
          </p:txBody>
        </p:sp>
        <p:sp>
          <p:nvSpPr>
            <p:cNvPr id="8" name="Rechthoek 68">
              <a:extLst>
                <a:ext uri="{FF2B5EF4-FFF2-40B4-BE49-F238E27FC236}">
                  <a16:creationId xmlns:a16="http://schemas.microsoft.com/office/drawing/2014/main" id="{0F8E4A2D-33A9-B183-1777-1160965C5435}"/>
                </a:ext>
              </a:extLst>
            </p:cNvPr>
            <p:cNvSpPr/>
            <p:nvPr userDrawn="1"/>
          </p:nvSpPr>
          <p:spPr>
            <a:xfrm>
              <a:off x="12847853" y="985738"/>
              <a:ext cx="261629" cy="257807"/>
            </a:xfrm>
            <a:prstGeom prst="rect">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0" rIns="0" bIns="0" numCol="1" spcCol="0" rtlCol="0" fromWordArt="0" anchor="ctr" anchorCtr="0" forceAA="0" compatLnSpc="1">
              <a:prstTxWarp prst="textNoShape">
                <a:avLst/>
              </a:prstTxWarp>
              <a:noAutofit/>
            </a:body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9" name="Ovaal 69">
              <a:extLst>
                <a:ext uri="{FF2B5EF4-FFF2-40B4-BE49-F238E27FC236}">
                  <a16:creationId xmlns:a16="http://schemas.microsoft.com/office/drawing/2014/main" id="{D30A5380-108A-616B-FBDB-BA3C03E8E513}"/>
                </a:ext>
              </a:extLst>
            </p:cNvPr>
            <p:cNvSpPr/>
            <p:nvPr userDrawn="1"/>
          </p:nvSpPr>
          <p:spPr>
            <a:xfrm>
              <a:off x="13007240" y="1018306"/>
              <a:ext cx="72188" cy="72188"/>
            </a:xfrm>
            <a:prstGeom prst="ellipse">
              <a:avLst/>
            </a:prstGeom>
            <a:solidFill>
              <a:srgbClr val="F1D8A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800" b="1" noProof="0" dirty="0">
                <a:solidFill>
                  <a:srgbClr val="211F26"/>
                </a:solidFill>
                <a:latin typeface="Calibri" panose="020F0502020204030204" pitchFamily="34" charset="0"/>
                <a:cs typeface="Calibri" panose="020F0502020204030204" pitchFamily="34" charset="0"/>
              </a:endParaRPr>
            </a:p>
          </p:txBody>
        </p:sp>
        <p:sp>
          <p:nvSpPr>
            <p:cNvPr id="10" name="Vrije vorm: vorm 70">
              <a:extLst>
                <a:ext uri="{FF2B5EF4-FFF2-40B4-BE49-F238E27FC236}">
                  <a16:creationId xmlns:a16="http://schemas.microsoft.com/office/drawing/2014/main" id="{203FBE1D-1752-22DC-E158-F3F81107C62A}"/>
                </a:ext>
              </a:extLst>
            </p:cNvPr>
            <p:cNvSpPr/>
            <p:nvPr userDrawn="1"/>
          </p:nvSpPr>
          <p:spPr>
            <a:xfrm rot="2700000">
              <a:off x="12880705" y="1144300"/>
              <a:ext cx="170972" cy="149571"/>
            </a:xfrm>
            <a:custGeom>
              <a:avLst/>
              <a:gdLst>
                <a:gd name="connsiteX0" fmla="*/ 12837 w 168558"/>
                <a:gd name="connsiteY0" fmla="*/ 12836 h 147459"/>
                <a:gd name="connsiteX1" fmla="*/ 43826 w 168558"/>
                <a:gd name="connsiteY1" fmla="*/ 0 h 147459"/>
                <a:gd name="connsiteX2" fmla="*/ 168558 w 168558"/>
                <a:gd name="connsiteY2" fmla="*/ 0 h 147459"/>
                <a:gd name="connsiteX3" fmla="*/ 21099 w 168558"/>
                <a:gd name="connsiteY3" fmla="*/ 147459 h 147459"/>
                <a:gd name="connsiteX4" fmla="*/ 0 w 168558"/>
                <a:gd name="connsiteY4" fmla="*/ 126361 h 147459"/>
                <a:gd name="connsiteX5" fmla="*/ 0 w 168558"/>
                <a:gd name="connsiteY5" fmla="*/ 43826 h 147459"/>
                <a:gd name="connsiteX6" fmla="*/ 12837 w 168558"/>
                <a:gd name="connsiteY6" fmla="*/ 12836 h 147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558" h="147459">
                  <a:moveTo>
                    <a:pt x="12837" y="12836"/>
                  </a:moveTo>
                  <a:cubicBezTo>
                    <a:pt x="20768" y="4905"/>
                    <a:pt x="31724" y="0"/>
                    <a:pt x="43826" y="0"/>
                  </a:cubicBezTo>
                  <a:lnTo>
                    <a:pt x="168558" y="0"/>
                  </a:lnTo>
                  <a:lnTo>
                    <a:pt x="21099" y="147459"/>
                  </a:lnTo>
                  <a:lnTo>
                    <a:pt x="0" y="126361"/>
                  </a:lnTo>
                  <a:lnTo>
                    <a:pt x="0" y="43826"/>
                  </a:lnTo>
                  <a:cubicBezTo>
                    <a:pt x="1" y="31723"/>
                    <a:pt x="4906" y="20767"/>
                    <a:pt x="12837" y="12836"/>
                  </a:cubicBezTo>
                  <a:close/>
                </a:path>
              </a:pathLst>
            </a:custGeom>
            <a:solidFill>
              <a:srgbClr val="C9D8E9"/>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800" b="1" noProof="0" dirty="0">
                <a:solidFill>
                  <a:srgbClr val="211F26"/>
                </a:solidFill>
                <a:latin typeface="Calibri" panose="020F0502020204030204" pitchFamily="34" charset="0"/>
                <a:cs typeface="Calibri" panose="020F0502020204030204" pitchFamily="34" charset="0"/>
              </a:endParaRPr>
            </a:p>
          </p:txBody>
        </p:sp>
        <p:sp>
          <p:nvSpPr>
            <p:cNvPr id="11" name="Rechthoek: afgeronde hoeken 71">
              <a:extLst>
                <a:ext uri="{FF2B5EF4-FFF2-40B4-BE49-F238E27FC236}">
                  <a16:creationId xmlns:a16="http://schemas.microsoft.com/office/drawing/2014/main" id="{E329CC87-2AEF-7EE9-F30D-3E13EFF64FEF}"/>
                </a:ext>
              </a:extLst>
            </p:cNvPr>
            <p:cNvSpPr/>
            <p:nvPr userDrawn="1"/>
          </p:nvSpPr>
          <p:spPr>
            <a:xfrm>
              <a:off x="12984442" y="1131589"/>
              <a:ext cx="158200" cy="118489"/>
            </a:xfrm>
            <a:prstGeom prst="roundRect">
              <a:avLst/>
            </a:prstGeom>
            <a:solidFill>
              <a:schemeClr val="bg1"/>
            </a:solidFill>
            <a:ln w="19050">
              <a:solidFill>
                <a:srgbClr val="8AADD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0" rIns="0" bIns="0" numCol="1" spcCol="0" rtlCol="0" fromWordArt="0" anchor="ctr" anchorCtr="0" forceAA="0" compatLnSpc="1">
              <a:prstTxWarp prst="textNoShape">
                <a:avLst/>
              </a:prstTxWarp>
              <a:noAutofit/>
            </a:body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cxnSp>
          <p:nvCxnSpPr>
            <p:cNvPr id="12" name="Rechte verbindingslijn 72">
              <a:extLst>
                <a:ext uri="{FF2B5EF4-FFF2-40B4-BE49-F238E27FC236}">
                  <a16:creationId xmlns:a16="http://schemas.microsoft.com/office/drawing/2014/main" id="{279FBCF7-FE0A-5AE4-7112-050655636EC5}"/>
                </a:ext>
              </a:extLst>
            </p:cNvPr>
            <p:cNvCxnSpPr>
              <a:cxnSpLocks/>
            </p:cNvCxnSpPr>
            <p:nvPr userDrawn="1"/>
          </p:nvCxnSpPr>
          <p:spPr>
            <a:xfrm>
              <a:off x="13021303" y="1297279"/>
              <a:ext cx="84479" cy="0"/>
            </a:xfrm>
            <a:prstGeom prst="line">
              <a:avLst/>
            </a:prstGeom>
            <a:solidFill>
              <a:schemeClr val="bg1"/>
            </a:solidFill>
            <a:ln w="19050">
              <a:solidFill>
                <a:srgbClr val="8AADD0"/>
              </a:solidFill>
            </a:ln>
          </p:spPr>
          <p:style>
            <a:lnRef idx="2">
              <a:schemeClr val="accent1">
                <a:shade val="50000"/>
              </a:schemeClr>
            </a:lnRef>
            <a:fillRef idx="1">
              <a:schemeClr val="accent1"/>
            </a:fillRef>
            <a:effectRef idx="0">
              <a:schemeClr val="accent1"/>
            </a:effectRef>
            <a:fontRef idx="minor">
              <a:schemeClr val="lt1"/>
            </a:fontRef>
          </p:style>
        </p:cxnSp>
        <p:cxnSp>
          <p:nvCxnSpPr>
            <p:cNvPr id="13" name="Rechte verbindingslijn 73">
              <a:extLst>
                <a:ext uri="{FF2B5EF4-FFF2-40B4-BE49-F238E27FC236}">
                  <a16:creationId xmlns:a16="http://schemas.microsoft.com/office/drawing/2014/main" id="{DBEB20AA-30DA-CDC6-A703-FF254C6EE26C}"/>
                </a:ext>
              </a:extLst>
            </p:cNvPr>
            <p:cNvCxnSpPr>
              <a:cxnSpLocks/>
              <a:stCxn id="11" idx="2"/>
            </p:cNvCxnSpPr>
            <p:nvPr userDrawn="1"/>
          </p:nvCxnSpPr>
          <p:spPr>
            <a:xfrm flipH="1">
              <a:off x="13063120" y="1250078"/>
              <a:ext cx="422" cy="44197"/>
            </a:xfrm>
            <a:prstGeom prst="line">
              <a:avLst/>
            </a:prstGeom>
            <a:solidFill>
              <a:schemeClr val="bg1"/>
            </a:solidFill>
            <a:ln w="19050">
              <a:solidFill>
                <a:srgbClr val="8AADD0"/>
              </a:solidFill>
            </a:ln>
          </p:spPr>
          <p:style>
            <a:lnRef idx="2">
              <a:schemeClr val="accent1">
                <a:shade val="50000"/>
              </a:schemeClr>
            </a:lnRef>
            <a:fillRef idx="1">
              <a:schemeClr val="accent1"/>
            </a:fillRef>
            <a:effectRef idx="0">
              <a:schemeClr val="accent1"/>
            </a:effectRef>
            <a:fontRef idx="minor">
              <a:schemeClr val="lt1"/>
            </a:fontRef>
          </p:style>
        </p:cxnSp>
        <p:sp>
          <p:nvSpPr>
            <p:cNvPr id="14" name="Ovaal 15">
              <a:extLst>
                <a:ext uri="{FF2B5EF4-FFF2-40B4-BE49-F238E27FC236}">
                  <a16:creationId xmlns:a16="http://schemas.microsoft.com/office/drawing/2014/main" id="{89A3F93B-DC6E-BD08-6371-FF4DDC903A64}"/>
                </a:ext>
              </a:extLst>
            </p:cNvPr>
            <p:cNvSpPr/>
            <p:nvPr userDrawn="1"/>
          </p:nvSpPr>
          <p:spPr>
            <a:xfrm>
              <a:off x="12560445" y="1455521"/>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2</a:t>
              </a:r>
            </a:p>
          </p:txBody>
        </p:sp>
        <p:sp>
          <p:nvSpPr>
            <p:cNvPr id="15" name="Rechthoek 16">
              <a:extLst>
                <a:ext uri="{FF2B5EF4-FFF2-40B4-BE49-F238E27FC236}">
                  <a16:creationId xmlns:a16="http://schemas.microsoft.com/office/drawing/2014/main" id="{7B3693CA-96DD-3A70-45F6-9FDC2AB102C6}"/>
                </a:ext>
              </a:extLst>
            </p:cNvPr>
            <p:cNvSpPr/>
            <p:nvPr userDrawn="1"/>
          </p:nvSpPr>
          <p:spPr>
            <a:xfrm>
              <a:off x="12844617" y="1455522"/>
              <a:ext cx="2944682" cy="332399"/>
            </a:xfrm>
            <a:prstGeom prst="rect">
              <a:avLst/>
            </a:prstGeom>
            <a:noFill/>
            <a:ln w="25400" cap="flat" cmpd="sng" algn="ctr">
              <a:noFill/>
              <a:prstDash val="solid"/>
            </a:ln>
            <a:effectLst/>
          </p:spPr>
          <p:txBody>
            <a:bodyPr lIns="0" tIns="0" rIns="0" bIns="0" rtlCol="0" anchor="t">
              <a:sp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Selecteer de gewenste afbeelding</a:t>
              </a:r>
              <a:b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b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en klik op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‘Invoegen’</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a:t>
              </a:r>
            </a:p>
          </p:txBody>
        </p:sp>
        <p:sp>
          <p:nvSpPr>
            <p:cNvPr id="16" name="Rechthoek 65">
              <a:extLst>
                <a:ext uri="{FF2B5EF4-FFF2-40B4-BE49-F238E27FC236}">
                  <a16:creationId xmlns:a16="http://schemas.microsoft.com/office/drawing/2014/main" id="{5AF5A506-CB8A-B054-0A37-E4FCC58CFD1A}"/>
                </a:ext>
              </a:extLst>
            </p:cNvPr>
            <p:cNvSpPr/>
            <p:nvPr userDrawn="1"/>
          </p:nvSpPr>
          <p:spPr>
            <a:xfrm>
              <a:off x="12847196" y="1948199"/>
              <a:ext cx="955193" cy="209550"/>
            </a:xfrm>
            <a:prstGeom prst="roundRect">
              <a:avLst>
                <a:gd name="adj" fmla="val 29167"/>
              </a:avLst>
            </a:prstGeom>
            <a:solidFill>
              <a:srgbClr val="E5F1FB"/>
            </a:solidFill>
            <a:ln w="12700">
              <a:solidFill>
                <a:srgbClr val="0B7ED9"/>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08000" tIns="0" rIns="0" bIns="0" numCol="1" spcCol="0" rtlCol="0" fromWordArt="0" anchor="ctr" anchorCtr="0" forceAA="0" compatLnSpc="1">
              <a:prstTxWarp prst="textNoShape">
                <a:avLst/>
              </a:prstTxWarp>
              <a:noAutofit/>
            </a:bodyPr>
            <a:lstStyle/>
            <a:p>
              <a:pPr algn="l">
                <a:lnSpc>
                  <a:spcPct val="90000"/>
                </a:lnSpc>
                <a:spcBef>
                  <a:spcPts val="600"/>
                </a:spcBef>
                <a:spcAft>
                  <a:spcPts val="600"/>
                </a:spcAft>
              </a:pPr>
              <a:r>
                <a:rPr lang="nl-NL" sz="1000" b="0" noProof="0" dirty="0">
                  <a:solidFill>
                    <a:srgbClr val="211F26"/>
                  </a:solidFill>
                  <a:latin typeface="Segoe UI" panose="020B0502040204020203" pitchFamily="34" charset="0"/>
                  <a:ea typeface="Calibri" panose="020F0502020204030204" pitchFamily="34" charset="0"/>
                  <a:cs typeface="Segoe UI" panose="020B0502040204020203" pitchFamily="34" charset="0"/>
                </a:rPr>
                <a:t>Invoegen</a:t>
              </a:r>
              <a:endParaRPr lang="nl-NL" sz="900" b="0" noProof="0" dirty="0">
                <a:solidFill>
                  <a:srgbClr val="211F26"/>
                </a:solidFill>
                <a:latin typeface="Segoe UI" panose="020B0502040204020203" pitchFamily="34" charset="0"/>
                <a:ea typeface="Calibri" panose="020F0502020204030204" pitchFamily="34" charset="0"/>
                <a:cs typeface="Segoe UI" panose="020B0502040204020203" pitchFamily="34" charset="0"/>
              </a:endParaRPr>
            </a:p>
          </p:txBody>
        </p:sp>
        <p:cxnSp>
          <p:nvCxnSpPr>
            <p:cNvPr id="17" name="Rechte verbindingslijn 66">
              <a:extLst>
                <a:ext uri="{FF2B5EF4-FFF2-40B4-BE49-F238E27FC236}">
                  <a16:creationId xmlns:a16="http://schemas.microsoft.com/office/drawing/2014/main" id="{B50138EB-DA3B-43A5-EC6E-28445731549E}"/>
                </a:ext>
              </a:extLst>
            </p:cNvPr>
            <p:cNvCxnSpPr>
              <a:cxnSpLocks/>
            </p:cNvCxnSpPr>
            <p:nvPr userDrawn="1"/>
          </p:nvCxnSpPr>
          <p:spPr>
            <a:xfrm>
              <a:off x="13608485" y="1981616"/>
              <a:ext cx="0" cy="142717"/>
            </a:xfrm>
            <a:prstGeom prst="line">
              <a:avLst/>
            </a:prstGeom>
            <a:noFill/>
            <a:ln w="9525" cap="rnd" cmpd="sng" algn="ctr">
              <a:solidFill>
                <a:srgbClr val="2C3644"/>
              </a:solidFill>
              <a:prstDash val="solid"/>
            </a:ln>
            <a:effectLst/>
          </p:spPr>
        </p:cxnSp>
        <p:sp>
          <p:nvSpPr>
            <p:cNvPr id="18" name="Gelijkbenige driehoek 67">
              <a:extLst>
                <a:ext uri="{FF2B5EF4-FFF2-40B4-BE49-F238E27FC236}">
                  <a16:creationId xmlns:a16="http://schemas.microsoft.com/office/drawing/2014/main" id="{50AFF9B1-B3CD-EA68-D299-48FB7172293A}"/>
                </a:ext>
              </a:extLst>
            </p:cNvPr>
            <p:cNvSpPr/>
            <p:nvPr userDrawn="1"/>
          </p:nvSpPr>
          <p:spPr>
            <a:xfrm rot="10800000">
              <a:off x="13663593" y="2032253"/>
              <a:ext cx="86866" cy="51147"/>
            </a:xfrm>
            <a:prstGeom prst="triangle">
              <a:avLst/>
            </a:prstGeom>
            <a:solidFill>
              <a:schemeClr val="tx1"/>
            </a:solidFill>
            <a:ln cap="rnd">
              <a:solidFill>
                <a:schemeClr val="tx1"/>
              </a:solidFill>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900" b="1" noProof="0" dirty="0">
                <a:solidFill>
                  <a:srgbClr val="211F26"/>
                </a:solidFill>
                <a:latin typeface="Calibri" panose="020F0502020204030204" pitchFamily="34" charset="0"/>
                <a:cs typeface="Calibri" panose="020F0502020204030204" pitchFamily="34" charset="0"/>
              </a:endParaRPr>
            </a:p>
          </p:txBody>
        </p:sp>
        <p:sp>
          <p:nvSpPr>
            <p:cNvPr id="19" name="Ovaal 18">
              <a:extLst>
                <a:ext uri="{FF2B5EF4-FFF2-40B4-BE49-F238E27FC236}">
                  <a16:creationId xmlns:a16="http://schemas.microsoft.com/office/drawing/2014/main" id="{4A93614E-DD96-DF2C-F32D-3BBDE611A74B}"/>
                </a:ext>
              </a:extLst>
            </p:cNvPr>
            <p:cNvSpPr/>
            <p:nvPr userDrawn="1"/>
          </p:nvSpPr>
          <p:spPr>
            <a:xfrm>
              <a:off x="12560445" y="2316533"/>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3</a:t>
              </a:r>
            </a:p>
          </p:txBody>
        </p:sp>
        <p:sp>
          <p:nvSpPr>
            <p:cNvPr id="20" name="Rechthoek 19">
              <a:extLst>
                <a:ext uri="{FF2B5EF4-FFF2-40B4-BE49-F238E27FC236}">
                  <a16:creationId xmlns:a16="http://schemas.microsoft.com/office/drawing/2014/main" id="{5842E9E6-707E-1CB7-4FD3-094C88A374E9}"/>
                </a:ext>
              </a:extLst>
            </p:cNvPr>
            <p:cNvSpPr/>
            <p:nvPr userDrawn="1"/>
          </p:nvSpPr>
          <p:spPr>
            <a:xfrm>
              <a:off x="12844616" y="2316534"/>
              <a:ext cx="3126341" cy="498598"/>
            </a:xfrm>
            <a:prstGeom prst="rect">
              <a:avLst/>
            </a:prstGeom>
            <a:noFill/>
            <a:ln w="25400" cap="flat" cmpd="sng" algn="ctr">
              <a:noFill/>
              <a:prstDash val="solid"/>
            </a:ln>
            <a:effectLst/>
          </p:spPr>
          <p:txBody>
            <a:bodyPr lIns="0" tIns="0" rIns="0" bIns="0" rtlCol="0" anchor="t">
              <a:sp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Ga naar de tab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‘Start’</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en klik op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‘Opnieuw instellen’</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Alle elementen van de huidige dia worden gepositioneerd zoals gedefinieerd.</a:t>
              </a:r>
            </a:p>
          </p:txBody>
        </p:sp>
        <p:sp>
          <p:nvSpPr>
            <p:cNvPr id="21" name="Ovaal 21">
              <a:extLst>
                <a:ext uri="{FF2B5EF4-FFF2-40B4-BE49-F238E27FC236}">
                  <a16:creationId xmlns:a16="http://schemas.microsoft.com/office/drawing/2014/main" id="{3FA133BD-5380-5F71-20F8-B29EB4631CAB}"/>
                </a:ext>
              </a:extLst>
            </p:cNvPr>
            <p:cNvSpPr/>
            <p:nvPr userDrawn="1"/>
          </p:nvSpPr>
          <p:spPr>
            <a:xfrm>
              <a:off x="12560445" y="3678561"/>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4</a:t>
              </a:r>
            </a:p>
          </p:txBody>
        </p:sp>
        <p:sp>
          <p:nvSpPr>
            <p:cNvPr id="22" name="Rechthoek 22">
              <a:extLst>
                <a:ext uri="{FF2B5EF4-FFF2-40B4-BE49-F238E27FC236}">
                  <a16:creationId xmlns:a16="http://schemas.microsoft.com/office/drawing/2014/main" id="{28607D4F-105D-4D7F-F2C1-FC27C9F5BE6D}"/>
                </a:ext>
              </a:extLst>
            </p:cNvPr>
            <p:cNvSpPr/>
            <p:nvPr userDrawn="1"/>
          </p:nvSpPr>
          <p:spPr>
            <a:xfrm>
              <a:off x="12844617" y="3678561"/>
              <a:ext cx="2944682" cy="997196"/>
            </a:xfrm>
            <a:prstGeom prst="rect">
              <a:avLst/>
            </a:prstGeom>
            <a:noFill/>
            <a:ln w="25400" cap="flat" cmpd="sng" algn="ctr">
              <a:noFill/>
              <a:prstDash val="solid"/>
            </a:ln>
            <a:effectLst/>
          </p:spPr>
          <p:txBody>
            <a:bodyPr lIns="0" tIns="0" rIns="0" bIns="0" rtlCol="0" anchor="t">
              <a:sp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Om de afbeelding te schalen of bij te snijden, ga naar de tab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‘Hulpmiddelen voor afbeeldingen - Opmaak’</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en klik op de knop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‘Bijsnijden’</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Schaal met de punten de afbeelding en met de hoeken het afbeeldingskader.</a:t>
              </a:r>
            </a:p>
          </p:txBody>
        </p:sp>
        <p:sp>
          <p:nvSpPr>
            <p:cNvPr id="23" name="Rechthoek: afgeronde hoeken 41">
              <a:extLst>
                <a:ext uri="{FF2B5EF4-FFF2-40B4-BE49-F238E27FC236}">
                  <a16:creationId xmlns:a16="http://schemas.microsoft.com/office/drawing/2014/main" id="{5052361A-9608-6BFF-FA41-35FE41976DD9}"/>
                </a:ext>
              </a:extLst>
            </p:cNvPr>
            <p:cNvSpPr/>
            <p:nvPr userDrawn="1"/>
          </p:nvSpPr>
          <p:spPr>
            <a:xfrm>
              <a:off x="13760163" y="3314944"/>
              <a:ext cx="155951" cy="131922"/>
            </a:xfrm>
            <a:prstGeom prst="roundRect">
              <a:avLst>
                <a:gd name="adj" fmla="val 2911"/>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0" rIns="0" bIns="0" numCol="1" spcCol="0" rtlCol="0" fromWordArt="0" anchor="ctr" anchorCtr="0" forceAA="0" compatLnSpc="1">
              <a:prstTxWarp prst="textNoShape">
                <a:avLst/>
              </a:prstTxWarp>
              <a:noAutofit/>
            </a:body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24" name="Rechthoek 42">
              <a:extLst>
                <a:ext uri="{FF2B5EF4-FFF2-40B4-BE49-F238E27FC236}">
                  <a16:creationId xmlns:a16="http://schemas.microsoft.com/office/drawing/2014/main" id="{4248E273-6149-7116-94D5-D7283013E629}"/>
                </a:ext>
              </a:extLst>
            </p:cNvPr>
            <p:cNvSpPr/>
            <p:nvPr userDrawn="1"/>
          </p:nvSpPr>
          <p:spPr>
            <a:xfrm>
              <a:off x="13781869" y="3333055"/>
              <a:ext cx="117583" cy="16012"/>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25" name="Rechthoek 43">
              <a:extLst>
                <a:ext uri="{FF2B5EF4-FFF2-40B4-BE49-F238E27FC236}">
                  <a16:creationId xmlns:a16="http://schemas.microsoft.com/office/drawing/2014/main" id="{84F4191D-73ED-388B-CB22-D26BD807F2CC}"/>
                </a:ext>
              </a:extLst>
            </p:cNvPr>
            <p:cNvSpPr/>
            <p:nvPr userDrawn="1"/>
          </p:nvSpPr>
          <p:spPr>
            <a:xfrm>
              <a:off x="13781870" y="3360174"/>
              <a:ext cx="45759" cy="69996"/>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26" name="Rechthoek 44">
              <a:extLst>
                <a:ext uri="{FF2B5EF4-FFF2-40B4-BE49-F238E27FC236}">
                  <a16:creationId xmlns:a16="http://schemas.microsoft.com/office/drawing/2014/main" id="{EC27C201-8BAE-F238-22CD-F0E1AEB2CF98}"/>
                </a:ext>
              </a:extLst>
            </p:cNvPr>
            <p:cNvSpPr/>
            <p:nvPr userDrawn="1"/>
          </p:nvSpPr>
          <p:spPr>
            <a:xfrm>
              <a:off x="13841826" y="3364183"/>
              <a:ext cx="52116"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27" name="Rechthoek 45">
              <a:extLst>
                <a:ext uri="{FF2B5EF4-FFF2-40B4-BE49-F238E27FC236}">
                  <a16:creationId xmlns:a16="http://schemas.microsoft.com/office/drawing/2014/main" id="{56292C69-8CA5-6700-5CB2-64BBD7B7AE41}"/>
                </a:ext>
              </a:extLst>
            </p:cNvPr>
            <p:cNvSpPr/>
            <p:nvPr userDrawn="1"/>
          </p:nvSpPr>
          <p:spPr>
            <a:xfrm>
              <a:off x="13841826" y="3392237"/>
              <a:ext cx="26743"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29" name="Rechthoek 46">
              <a:extLst>
                <a:ext uri="{FF2B5EF4-FFF2-40B4-BE49-F238E27FC236}">
                  <a16:creationId xmlns:a16="http://schemas.microsoft.com/office/drawing/2014/main" id="{16CC3197-D043-EE47-CCAE-5E846C617593}"/>
                </a:ext>
              </a:extLst>
            </p:cNvPr>
            <p:cNvSpPr/>
            <p:nvPr userDrawn="1"/>
          </p:nvSpPr>
          <p:spPr>
            <a:xfrm>
              <a:off x="13841826" y="3420290"/>
              <a:ext cx="26743"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nvGrpSpPr>
            <p:cNvPr id="30" name="Group 29">
              <a:extLst>
                <a:ext uri="{FF2B5EF4-FFF2-40B4-BE49-F238E27FC236}">
                  <a16:creationId xmlns:a16="http://schemas.microsoft.com/office/drawing/2014/main" id="{1EBA1173-D9A4-CBDB-4112-13FCC15EA655}"/>
                </a:ext>
              </a:extLst>
            </p:cNvPr>
            <p:cNvGrpSpPr/>
            <p:nvPr userDrawn="1"/>
          </p:nvGrpSpPr>
          <p:grpSpPr>
            <a:xfrm>
              <a:off x="12847196" y="4803610"/>
              <a:ext cx="614364" cy="728662"/>
              <a:chOff x="12847196" y="5288756"/>
              <a:chExt cx="614364" cy="728662"/>
            </a:xfrm>
          </p:grpSpPr>
          <p:sp>
            <p:nvSpPr>
              <p:cNvPr id="54" name="Rectangle: Rounded Corners 53">
                <a:extLst>
                  <a:ext uri="{FF2B5EF4-FFF2-40B4-BE49-F238E27FC236}">
                    <a16:creationId xmlns:a16="http://schemas.microsoft.com/office/drawing/2014/main" id="{6542C04A-6DFD-6D6A-4F34-7361BA2906C3}"/>
                  </a:ext>
                </a:extLst>
              </p:cNvPr>
              <p:cNvSpPr/>
              <p:nvPr userDrawn="1"/>
            </p:nvSpPr>
            <p:spPr>
              <a:xfrm>
                <a:off x="12875771" y="5288756"/>
                <a:ext cx="557214" cy="728662"/>
              </a:xfrm>
              <a:prstGeom prst="roundRect">
                <a:avLst>
                  <a:gd name="adj" fmla="val 11255"/>
                </a:avLst>
              </a:prstGeom>
              <a:solidFill>
                <a:srgbClr val="F7F7F7"/>
              </a:solidFill>
              <a:ln w="9525">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NL"/>
              </a:p>
            </p:txBody>
          </p:sp>
          <p:cxnSp>
            <p:nvCxnSpPr>
              <p:cNvPr id="55" name="Straight Connector 54">
                <a:extLst>
                  <a:ext uri="{FF2B5EF4-FFF2-40B4-BE49-F238E27FC236}">
                    <a16:creationId xmlns:a16="http://schemas.microsoft.com/office/drawing/2014/main" id="{2914A90E-5FAF-0287-1FE4-4D3BCCB710D9}"/>
                  </a:ext>
                </a:extLst>
              </p:cNvPr>
              <p:cNvCxnSpPr>
                <a:cxnSpLocks/>
              </p:cNvCxnSpPr>
              <p:nvPr userDrawn="1"/>
            </p:nvCxnSpPr>
            <p:spPr>
              <a:xfrm>
                <a:off x="13070252" y="5564850"/>
                <a:ext cx="216559" cy="0"/>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31CB52BF-4953-39C1-7A8B-734F8EDBDC47}"/>
                  </a:ext>
                </a:extLst>
              </p:cNvPr>
              <p:cNvCxnSpPr>
                <a:cxnSpLocks/>
              </p:cNvCxnSpPr>
              <p:nvPr userDrawn="1"/>
            </p:nvCxnSpPr>
            <p:spPr>
              <a:xfrm rot="16200000" flipH="1">
                <a:off x="12961973" y="5456571"/>
                <a:ext cx="216559" cy="0"/>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7B1EA523-10FE-F5F4-7D9A-023B73DB8E0B}"/>
                  </a:ext>
                </a:extLst>
              </p:cNvPr>
              <p:cNvCxnSpPr>
                <a:cxnSpLocks/>
              </p:cNvCxnSpPr>
              <p:nvPr userDrawn="1"/>
            </p:nvCxnSpPr>
            <p:spPr>
              <a:xfrm>
                <a:off x="13018675" y="5400814"/>
                <a:ext cx="216559" cy="0"/>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9562BD1-F8E7-764D-E995-4EC424A2B387}"/>
                  </a:ext>
                </a:extLst>
              </p:cNvPr>
              <p:cNvCxnSpPr>
                <a:cxnSpLocks/>
              </p:cNvCxnSpPr>
              <p:nvPr userDrawn="1"/>
            </p:nvCxnSpPr>
            <p:spPr>
              <a:xfrm rot="16200000" flipH="1">
                <a:off x="13126954" y="5509094"/>
                <a:ext cx="216559" cy="0"/>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BA5452E9-C6F7-8FA0-89B7-60F987374F77}"/>
                  </a:ext>
                </a:extLst>
              </p:cNvPr>
              <p:cNvCxnSpPr>
                <a:cxnSpLocks/>
              </p:cNvCxnSpPr>
              <p:nvPr userDrawn="1"/>
            </p:nvCxnSpPr>
            <p:spPr>
              <a:xfrm rot="5400000" flipH="1" flipV="1">
                <a:off x="13070253" y="5366338"/>
                <a:ext cx="198512" cy="198513"/>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sp>
            <p:nvSpPr>
              <p:cNvPr id="60" name="Rechthoek 48">
                <a:extLst>
                  <a:ext uri="{FF2B5EF4-FFF2-40B4-BE49-F238E27FC236}">
                    <a16:creationId xmlns:a16="http://schemas.microsoft.com/office/drawing/2014/main" id="{45C3A703-DD10-BFC9-3DD5-6281D85A2248}"/>
                  </a:ext>
                </a:extLst>
              </p:cNvPr>
              <p:cNvSpPr/>
              <p:nvPr userDrawn="1"/>
            </p:nvSpPr>
            <p:spPr>
              <a:xfrm>
                <a:off x="12847196" y="5701524"/>
                <a:ext cx="614364" cy="133198"/>
              </a:xfrm>
              <a:prstGeom prst="rect">
                <a:avLst/>
              </a:prstGeom>
              <a:noFill/>
              <a:ln w="127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ctr">
                  <a:lnSpc>
                    <a:spcPct val="90000"/>
                  </a:lnSpc>
                  <a:spcBef>
                    <a:spcPts val="600"/>
                  </a:spcBef>
                  <a:spcAft>
                    <a:spcPts val="600"/>
                  </a:spcAft>
                </a:pPr>
                <a:r>
                  <a:rPr lang="nl-NL" sz="1000" b="0" noProof="0" dirty="0">
                    <a:solidFill>
                      <a:schemeClr val="tx1"/>
                    </a:solidFill>
                    <a:latin typeface="Segoe UI" panose="020B0502040204020203" pitchFamily="34" charset="0"/>
                    <a:cs typeface="Segoe UI" panose="020B0502040204020203" pitchFamily="34" charset="0"/>
                  </a:rPr>
                  <a:t>Bijsnijden</a:t>
                </a:r>
                <a:endParaRPr lang="nl-NL" sz="900" b="0" noProof="0" dirty="0">
                  <a:solidFill>
                    <a:schemeClr val="tx1"/>
                  </a:solidFill>
                  <a:latin typeface="Segoe UI" panose="020B0502040204020203" pitchFamily="34" charset="0"/>
                  <a:cs typeface="Segoe UI" panose="020B0502040204020203" pitchFamily="34" charset="0"/>
                </a:endParaRPr>
              </a:p>
            </p:txBody>
          </p:sp>
          <p:sp>
            <p:nvSpPr>
              <p:cNvPr id="61" name="Half Frame 60">
                <a:extLst>
                  <a:ext uri="{FF2B5EF4-FFF2-40B4-BE49-F238E27FC236}">
                    <a16:creationId xmlns:a16="http://schemas.microsoft.com/office/drawing/2014/main" id="{3032324D-5902-7508-CC75-7E881184CF87}"/>
                  </a:ext>
                </a:extLst>
              </p:cNvPr>
              <p:cNvSpPr/>
              <p:nvPr userDrawn="1"/>
            </p:nvSpPr>
            <p:spPr>
              <a:xfrm>
                <a:off x="13130566" y="5894461"/>
                <a:ext cx="47624" cy="50028"/>
              </a:xfrm>
              <a:prstGeom prst="halfFrame">
                <a:avLst>
                  <a:gd name="adj1" fmla="val 8081"/>
                  <a:gd name="adj2" fmla="val 7071"/>
                </a:avLst>
              </a:prstGeom>
              <a:solidFill>
                <a:schemeClr val="tx1">
                  <a:lumMod val="85000"/>
                  <a:lumOff val="15000"/>
                </a:schemeClr>
              </a:solidFill>
              <a:ln w="6350" cap="rnd">
                <a:solidFill>
                  <a:schemeClr val="tx1">
                    <a:lumMod val="85000"/>
                    <a:lumOff val="15000"/>
                  </a:schemeClr>
                </a:solidFill>
                <a:round/>
              </a:ln>
              <a:scene3d>
                <a:camera prst="orthographicFront">
                  <a:rot lat="0" lon="0" rev="8040000"/>
                </a:camera>
                <a:lightRig rig="threePt" dir="t"/>
              </a:scene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NL">
                  <a:solidFill>
                    <a:schemeClr val="tx1"/>
                  </a:solidFill>
                </a:endParaRPr>
              </a:p>
            </p:txBody>
          </p:sp>
        </p:grpSp>
        <p:sp>
          <p:nvSpPr>
            <p:cNvPr id="32" name="Rechthoek 26">
              <a:extLst>
                <a:ext uri="{FF2B5EF4-FFF2-40B4-BE49-F238E27FC236}">
                  <a16:creationId xmlns:a16="http://schemas.microsoft.com/office/drawing/2014/main" id="{0549ED90-2AE4-60AF-57D7-3D2FAEC129B8}"/>
                </a:ext>
              </a:extLst>
            </p:cNvPr>
            <p:cNvSpPr/>
            <p:nvPr userDrawn="1"/>
          </p:nvSpPr>
          <p:spPr>
            <a:xfrm>
              <a:off x="12847195" y="2974089"/>
              <a:ext cx="1316479" cy="504851"/>
            </a:xfrm>
            <a:prstGeom prst="roundRect">
              <a:avLst>
                <a:gd name="adj" fmla="val 9120"/>
              </a:avLst>
            </a:prstGeom>
            <a:solidFill>
              <a:schemeClr val="bg1"/>
            </a:solidFill>
            <a:ln w="12700">
              <a:solidFill>
                <a:srgbClr val="D1D1D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0800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33" name="Rechthoek 27">
              <a:extLst>
                <a:ext uri="{FF2B5EF4-FFF2-40B4-BE49-F238E27FC236}">
                  <a16:creationId xmlns:a16="http://schemas.microsoft.com/office/drawing/2014/main" id="{C5DC1BEC-1AC6-CEF5-C10F-A6363B954FE7}"/>
                </a:ext>
              </a:extLst>
            </p:cNvPr>
            <p:cNvSpPr/>
            <p:nvPr userDrawn="1"/>
          </p:nvSpPr>
          <p:spPr>
            <a:xfrm>
              <a:off x="12853431" y="3227720"/>
              <a:ext cx="1304529" cy="246701"/>
            </a:xfrm>
            <a:prstGeom prst="round2SameRect">
              <a:avLst>
                <a:gd name="adj1" fmla="val 0"/>
                <a:gd name="adj2" fmla="val 16216"/>
              </a:avLst>
            </a:prstGeom>
            <a:solidFill>
              <a:srgbClr val="FCE4D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34" name="Rechthoek: afgeronde hoeken 41">
              <a:extLst>
                <a:ext uri="{FF2B5EF4-FFF2-40B4-BE49-F238E27FC236}">
                  <a16:creationId xmlns:a16="http://schemas.microsoft.com/office/drawing/2014/main" id="{1133735D-47D5-0113-E8CC-A762EA699497}"/>
                </a:ext>
              </a:extLst>
            </p:cNvPr>
            <p:cNvSpPr/>
            <p:nvPr userDrawn="1"/>
          </p:nvSpPr>
          <p:spPr>
            <a:xfrm>
              <a:off x="12929146" y="3035426"/>
              <a:ext cx="155951" cy="131922"/>
            </a:xfrm>
            <a:prstGeom prst="roundRect">
              <a:avLst>
                <a:gd name="adj" fmla="val 2911"/>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0800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35" name="Rechthoek 42">
              <a:extLst>
                <a:ext uri="{FF2B5EF4-FFF2-40B4-BE49-F238E27FC236}">
                  <a16:creationId xmlns:a16="http://schemas.microsoft.com/office/drawing/2014/main" id="{E6BCEFAC-9095-9CE8-97E0-514CD0EE2755}"/>
                </a:ext>
              </a:extLst>
            </p:cNvPr>
            <p:cNvSpPr/>
            <p:nvPr userDrawn="1"/>
          </p:nvSpPr>
          <p:spPr>
            <a:xfrm>
              <a:off x="12950852" y="3053537"/>
              <a:ext cx="117583" cy="16012"/>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36" name="Rechthoek 43">
              <a:extLst>
                <a:ext uri="{FF2B5EF4-FFF2-40B4-BE49-F238E27FC236}">
                  <a16:creationId xmlns:a16="http://schemas.microsoft.com/office/drawing/2014/main" id="{8AAA6510-3A70-CE3C-F2E9-4F603EFE87EF}"/>
                </a:ext>
              </a:extLst>
            </p:cNvPr>
            <p:cNvSpPr/>
            <p:nvPr userDrawn="1"/>
          </p:nvSpPr>
          <p:spPr>
            <a:xfrm>
              <a:off x="12950853" y="3080656"/>
              <a:ext cx="45759" cy="69996"/>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39" name="Rechthoek 44">
              <a:extLst>
                <a:ext uri="{FF2B5EF4-FFF2-40B4-BE49-F238E27FC236}">
                  <a16:creationId xmlns:a16="http://schemas.microsoft.com/office/drawing/2014/main" id="{F6044C0F-9FBF-37AF-7CC9-1054C2075FF6}"/>
                </a:ext>
              </a:extLst>
            </p:cNvPr>
            <p:cNvSpPr/>
            <p:nvPr userDrawn="1"/>
          </p:nvSpPr>
          <p:spPr>
            <a:xfrm>
              <a:off x="13010809" y="3084665"/>
              <a:ext cx="52116"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40" name="Rechthoek 45">
              <a:extLst>
                <a:ext uri="{FF2B5EF4-FFF2-40B4-BE49-F238E27FC236}">
                  <a16:creationId xmlns:a16="http://schemas.microsoft.com/office/drawing/2014/main" id="{B4B6F431-8D5B-9DE2-A124-38759F726069}"/>
                </a:ext>
              </a:extLst>
            </p:cNvPr>
            <p:cNvSpPr/>
            <p:nvPr userDrawn="1"/>
          </p:nvSpPr>
          <p:spPr>
            <a:xfrm>
              <a:off x="13010809" y="3112719"/>
              <a:ext cx="26743"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41" name="Rechthoek 46">
              <a:extLst>
                <a:ext uri="{FF2B5EF4-FFF2-40B4-BE49-F238E27FC236}">
                  <a16:creationId xmlns:a16="http://schemas.microsoft.com/office/drawing/2014/main" id="{54DDFF5A-63F6-FDE0-248F-241AF96DD27C}"/>
                </a:ext>
              </a:extLst>
            </p:cNvPr>
            <p:cNvSpPr/>
            <p:nvPr userDrawn="1"/>
          </p:nvSpPr>
          <p:spPr>
            <a:xfrm>
              <a:off x="13010809" y="3140772"/>
              <a:ext cx="26743"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nvGrpSpPr>
            <p:cNvPr id="42" name="Group 41">
              <a:extLst>
                <a:ext uri="{FF2B5EF4-FFF2-40B4-BE49-F238E27FC236}">
                  <a16:creationId xmlns:a16="http://schemas.microsoft.com/office/drawing/2014/main" id="{3444B94B-BF5C-ACF9-80B7-BF0D7E6BA982}"/>
                </a:ext>
              </a:extLst>
            </p:cNvPr>
            <p:cNvGrpSpPr/>
            <p:nvPr userDrawn="1"/>
          </p:nvGrpSpPr>
          <p:grpSpPr>
            <a:xfrm>
              <a:off x="12932534" y="3286777"/>
              <a:ext cx="143796" cy="121641"/>
              <a:chOff x="13763551" y="3628213"/>
              <a:chExt cx="143796" cy="121641"/>
            </a:xfrm>
          </p:grpSpPr>
          <p:sp>
            <p:nvSpPr>
              <p:cNvPr id="48" name="Rechthoek: afgeronde hoeken 35">
                <a:extLst>
                  <a:ext uri="{FF2B5EF4-FFF2-40B4-BE49-F238E27FC236}">
                    <a16:creationId xmlns:a16="http://schemas.microsoft.com/office/drawing/2014/main" id="{56A0C7EA-0CF1-6397-C630-EAFE2752BEAE}"/>
                  </a:ext>
                </a:extLst>
              </p:cNvPr>
              <p:cNvSpPr/>
              <p:nvPr userDrawn="1"/>
            </p:nvSpPr>
            <p:spPr>
              <a:xfrm>
                <a:off x="13763551" y="3628213"/>
                <a:ext cx="143796" cy="121641"/>
              </a:xfrm>
              <a:prstGeom prst="roundRect">
                <a:avLst>
                  <a:gd name="adj" fmla="val 2911"/>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0800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49" name="Rechthoek 36">
                <a:extLst>
                  <a:ext uri="{FF2B5EF4-FFF2-40B4-BE49-F238E27FC236}">
                    <a16:creationId xmlns:a16="http://schemas.microsoft.com/office/drawing/2014/main" id="{6F1D6F4A-F08A-3A49-2F6F-B7663D4F5C18}"/>
                  </a:ext>
                </a:extLst>
              </p:cNvPr>
              <p:cNvSpPr/>
              <p:nvPr userDrawn="1"/>
            </p:nvSpPr>
            <p:spPr>
              <a:xfrm>
                <a:off x="13783566" y="3644913"/>
                <a:ext cx="108418" cy="14764"/>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50" name="Rechthoek 37">
                <a:extLst>
                  <a:ext uri="{FF2B5EF4-FFF2-40B4-BE49-F238E27FC236}">
                    <a16:creationId xmlns:a16="http://schemas.microsoft.com/office/drawing/2014/main" id="{28A073BE-8F26-600C-2F19-6554F08831D4}"/>
                  </a:ext>
                </a:extLst>
              </p:cNvPr>
              <p:cNvSpPr/>
              <p:nvPr userDrawn="1"/>
            </p:nvSpPr>
            <p:spPr>
              <a:xfrm>
                <a:off x="13783566" y="3669918"/>
                <a:ext cx="42193" cy="64541"/>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51" name="Rechthoek 38">
                <a:extLst>
                  <a:ext uri="{FF2B5EF4-FFF2-40B4-BE49-F238E27FC236}">
                    <a16:creationId xmlns:a16="http://schemas.microsoft.com/office/drawing/2014/main" id="{CADBC316-F59C-28FE-A710-2B15A49519AA}"/>
                  </a:ext>
                </a:extLst>
              </p:cNvPr>
              <p:cNvSpPr/>
              <p:nvPr userDrawn="1"/>
            </p:nvSpPr>
            <p:spPr>
              <a:xfrm>
                <a:off x="13838850" y="3673615"/>
                <a:ext cx="48054" cy="7576"/>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52" name="Rechthoek 39">
                <a:extLst>
                  <a:ext uri="{FF2B5EF4-FFF2-40B4-BE49-F238E27FC236}">
                    <a16:creationId xmlns:a16="http://schemas.microsoft.com/office/drawing/2014/main" id="{C60BF3A2-322F-B75B-59EE-BD0F7CFFCFD9}"/>
                  </a:ext>
                </a:extLst>
              </p:cNvPr>
              <p:cNvSpPr/>
              <p:nvPr userDrawn="1"/>
            </p:nvSpPr>
            <p:spPr>
              <a:xfrm>
                <a:off x="13838850" y="3699482"/>
                <a:ext cx="24659" cy="7576"/>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53" name="Rechthoek 40">
                <a:extLst>
                  <a:ext uri="{FF2B5EF4-FFF2-40B4-BE49-F238E27FC236}">
                    <a16:creationId xmlns:a16="http://schemas.microsoft.com/office/drawing/2014/main" id="{FD99D0D1-A33A-104A-2C44-4D25C36ECD28}"/>
                  </a:ext>
                </a:extLst>
              </p:cNvPr>
              <p:cNvSpPr/>
              <p:nvPr userDrawn="1"/>
            </p:nvSpPr>
            <p:spPr>
              <a:xfrm>
                <a:off x="13838850" y="3725349"/>
                <a:ext cx="24659" cy="7576"/>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sp>
          <p:nvSpPr>
            <p:cNvPr id="43" name="Boog 34">
              <a:extLst>
                <a:ext uri="{FF2B5EF4-FFF2-40B4-BE49-F238E27FC236}">
                  <a16:creationId xmlns:a16="http://schemas.microsoft.com/office/drawing/2014/main" id="{231F7291-3EAA-B2E6-36CA-35DA2174CF7A}"/>
                </a:ext>
              </a:extLst>
            </p:cNvPr>
            <p:cNvSpPr/>
            <p:nvPr userDrawn="1"/>
          </p:nvSpPr>
          <p:spPr>
            <a:xfrm rot="17637075">
              <a:off x="12846150" y="3328531"/>
              <a:ext cx="218963" cy="92082"/>
            </a:xfrm>
            <a:prstGeom prst="arc">
              <a:avLst>
                <a:gd name="adj1" fmla="val 15959368"/>
                <a:gd name="adj2" fmla="val 1354623"/>
              </a:avLst>
            </a:prstGeom>
            <a:noFill/>
            <a:ln w="19050" cap="flat" cmpd="sng" algn="ctr">
              <a:solidFill>
                <a:srgbClr val="4D82B8"/>
              </a:solidFill>
              <a:prstDash val="solid"/>
              <a:headEnd type="arrow" w="med" len="sm"/>
            </a:ln>
            <a:effectLst/>
          </p:spPr>
          <p:txBody>
            <a:bodyPr rtlCol="0" anchor="ctr">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tx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tx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tx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tx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tx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tx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endParaRPr lang="nl-NL" sz="2400" noProof="0" dirty="0">
                <a:solidFill>
                  <a:srgbClr val="211F26"/>
                </a:solidFill>
                <a:latin typeface="Calibri" panose="020F0502020204030204" pitchFamily="34" charset="0"/>
                <a:cs typeface="Calibri" panose="020F0502020204030204" pitchFamily="34" charset="0"/>
              </a:endParaRPr>
            </a:p>
          </p:txBody>
        </p:sp>
        <p:sp>
          <p:nvSpPr>
            <p:cNvPr id="44" name="Tekstvak 30">
              <a:extLst>
                <a:ext uri="{FF2B5EF4-FFF2-40B4-BE49-F238E27FC236}">
                  <a16:creationId xmlns:a16="http://schemas.microsoft.com/office/drawing/2014/main" id="{BE669155-956B-E157-0FE7-AADC433FD36C}"/>
                </a:ext>
              </a:extLst>
            </p:cNvPr>
            <p:cNvSpPr txBox="1"/>
            <p:nvPr userDrawn="1"/>
          </p:nvSpPr>
          <p:spPr>
            <a:xfrm>
              <a:off x="13087560" y="3033045"/>
              <a:ext cx="656380" cy="134709"/>
            </a:xfrm>
            <a:prstGeom prst="rect">
              <a:avLst/>
            </a:prstGeom>
            <a:noFill/>
          </p:spPr>
          <p:txBody>
            <a:bodyPr wrap="square" rtlCol="0" anchor="ctr">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tx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tx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tx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tx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tx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tx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lgn="l" defTabSz="1217512" rtl="0" eaLnBrk="1" latinLnBrk="0" hangingPunct="1">
                <a:lnSpc>
                  <a:spcPct val="90000"/>
                </a:lnSpc>
                <a:spcBef>
                  <a:spcPts val="600"/>
                </a:spcBef>
                <a:spcAft>
                  <a:spcPts val="600"/>
                </a:spcAft>
              </a:pPr>
              <a:r>
                <a:rPr lang="nl-NL" sz="1000" b="0" kern="1200" noProof="0" dirty="0">
                  <a:solidFill>
                    <a:srgbClr val="211F26"/>
                  </a:solidFill>
                  <a:latin typeface="Segoe UI" panose="020B0502040204020203" pitchFamily="34" charset="0"/>
                  <a:ea typeface="+mn-ea"/>
                  <a:cs typeface="Segoe UI" panose="020B0502040204020203" pitchFamily="34" charset="0"/>
                </a:rPr>
                <a:t>Indeling</a:t>
              </a:r>
            </a:p>
          </p:txBody>
        </p:sp>
        <p:sp>
          <p:nvSpPr>
            <p:cNvPr id="45" name="Tekstvak 31">
              <a:extLst>
                <a:ext uri="{FF2B5EF4-FFF2-40B4-BE49-F238E27FC236}">
                  <a16:creationId xmlns:a16="http://schemas.microsoft.com/office/drawing/2014/main" id="{275EC1D3-8929-B691-B56C-BD94C4ED6527}"/>
                </a:ext>
              </a:extLst>
            </p:cNvPr>
            <p:cNvSpPr txBox="1"/>
            <p:nvPr userDrawn="1"/>
          </p:nvSpPr>
          <p:spPr>
            <a:xfrm>
              <a:off x="13074131" y="3285481"/>
              <a:ext cx="1135264" cy="126416"/>
            </a:xfrm>
            <a:prstGeom prst="rect">
              <a:avLst/>
            </a:prstGeom>
            <a:noFill/>
          </p:spPr>
          <p:txBody>
            <a:bodyPr wrap="square" rtlCol="0" anchor="ctr">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tx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tx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tx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tx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tx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tx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lgn="l" defTabSz="1217512" rtl="0" eaLnBrk="1" latinLnBrk="0" hangingPunct="1">
                <a:lnSpc>
                  <a:spcPct val="90000"/>
                </a:lnSpc>
                <a:spcBef>
                  <a:spcPts val="600"/>
                </a:spcBef>
                <a:spcAft>
                  <a:spcPts val="600"/>
                </a:spcAft>
              </a:pPr>
              <a:r>
                <a:rPr lang="nl-NL" sz="1000" b="0" kern="1200" noProof="0" dirty="0" err="1">
                  <a:solidFill>
                    <a:srgbClr val="211F26"/>
                  </a:solidFill>
                  <a:latin typeface="Segoe UI" panose="020B0502040204020203" pitchFamily="34" charset="0"/>
                  <a:ea typeface="+mn-ea"/>
                  <a:cs typeface="Segoe UI" panose="020B0502040204020203" pitchFamily="34" charset="0"/>
                </a:rPr>
                <a:t>Opniew</a:t>
              </a:r>
              <a:r>
                <a:rPr lang="nl-NL" sz="1000" b="0" kern="1200" noProof="0" dirty="0">
                  <a:solidFill>
                    <a:srgbClr val="211F26"/>
                  </a:solidFill>
                  <a:latin typeface="Segoe UI" panose="020B0502040204020203" pitchFamily="34" charset="0"/>
                  <a:ea typeface="+mn-ea"/>
                  <a:cs typeface="Segoe UI" panose="020B0502040204020203" pitchFamily="34" charset="0"/>
                </a:rPr>
                <a:t> instellen</a:t>
              </a:r>
            </a:p>
          </p:txBody>
        </p:sp>
        <p:sp>
          <p:nvSpPr>
            <p:cNvPr id="46" name="Vrije vorm: vorm 32">
              <a:extLst>
                <a:ext uri="{FF2B5EF4-FFF2-40B4-BE49-F238E27FC236}">
                  <a16:creationId xmlns:a16="http://schemas.microsoft.com/office/drawing/2014/main" id="{3C49F5F0-9936-AF8B-0AF6-03F5FD42A09E}"/>
                </a:ext>
              </a:extLst>
            </p:cNvPr>
            <p:cNvSpPr/>
            <p:nvPr userDrawn="1"/>
          </p:nvSpPr>
          <p:spPr>
            <a:xfrm>
              <a:off x="13999294" y="3358022"/>
              <a:ext cx="97562" cy="180000"/>
            </a:xfrm>
            <a:custGeom>
              <a:avLst/>
              <a:gdLst>
                <a:gd name="connsiteX0" fmla="*/ 0 w 880280"/>
                <a:gd name="connsiteY0" fmla="*/ 0 h 1624084"/>
                <a:gd name="connsiteX1" fmla="*/ 0 w 880280"/>
                <a:gd name="connsiteY1" fmla="*/ 1262418 h 1624084"/>
                <a:gd name="connsiteX2" fmla="*/ 341194 w 880280"/>
                <a:gd name="connsiteY2" fmla="*/ 968991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27546 w 880280"/>
                <a:gd name="connsiteY2" fmla="*/ 975815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00250 w 880280"/>
                <a:gd name="connsiteY2" fmla="*/ 1003111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13898 w 880280"/>
                <a:gd name="connsiteY2" fmla="*/ 996287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13898 w 880280"/>
                <a:gd name="connsiteY2" fmla="*/ 996287 h 1624084"/>
                <a:gd name="connsiteX3" fmla="*/ 620973 w 880280"/>
                <a:gd name="connsiteY3" fmla="*/ 1624084 h 1624084"/>
                <a:gd name="connsiteX4" fmla="*/ 839337 w 880280"/>
                <a:gd name="connsiteY4" fmla="*/ 1480782 h 1624084"/>
                <a:gd name="connsiteX5" fmla="*/ 511791 w 880280"/>
                <a:gd name="connsiteY5" fmla="*/ 900753 h 1624084"/>
                <a:gd name="connsiteX6" fmla="*/ 880280 w 880280"/>
                <a:gd name="connsiteY6" fmla="*/ 893929 h 1624084"/>
                <a:gd name="connsiteX7" fmla="*/ 0 w 880280"/>
                <a:gd name="connsiteY7" fmla="*/ 0 h 1624084"/>
                <a:gd name="connsiteX0" fmla="*/ 0 w 880280"/>
                <a:gd name="connsiteY0" fmla="*/ 0 h 1624084"/>
                <a:gd name="connsiteX1" fmla="*/ 0 w 880280"/>
                <a:gd name="connsiteY1" fmla="*/ 1262418 h 1624084"/>
                <a:gd name="connsiteX2" fmla="*/ 313898 w 880280"/>
                <a:gd name="connsiteY2" fmla="*/ 996287 h 1624084"/>
                <a:gd name="connsiteX3" fmla="*/ 620973 w 880280"/>
                <a:gd name="connsiteY3" fmla="*/ 1624084 h 1624084"/>
                <a:gd name="connsiteX4" fmla="*/ 839337 w 880280"/>
                <a:gd name="connsiteY4" fmla="*/ 1480782 h 1624084"/>
                <a:gd name="connsiteX5" fmla="*/ 498144 w 880280"/>
                <a:gd name="connsiteY5" fmla="*/ 900753 h 1624084"/>
                <a:gd name="connsiteX6" fmla="*/ 880280 w 880280"/>
                <a:gd name="connsiteY6" fmla="*/ 893929 h 1624084"/>
                <a:gd name="connsiteX7" fmla="*/ 0 w 880280"/>
                <a:gd name="connsiteY7" fmla="*/ 0 h 1624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0280" h="1624084">
                  <a:moveTo>
                    <a:pt x="0" y="0"/>
                  </a:moveTo>
                  <a:lnTo>
                    <a:pt x="0" y="1262418"/>
                  </a:lnTo>
                  <a:lnTo>
                    <a:pt x="313898" y="996287"/>
                  </a:lnTo>
                  <a:lnTo>
                    <a:pt x="620973" y="1624084"/>
                  </a:lnTo>
                  <a:lnTo>
                    <a:pt x="839337" y="1480782"/>
                  </a:lnTo>
                  <a:lnTo>
                    <a:pt x="498144" y="900753"/>
                  </a:lnTo>
                  <a:lnTo>
                    <a:pt x="880280" y="893929"/>
                  </a:lnTo>
                  <a:lnTo>
                    <a:pt x="0" y="0"/>
                  </a:lnTo>
                  <a:close/>
                </a:path>
              </a:pathLst>
            </a:custGeom>
            <a:solidFill>
              <a:schemeClr val="bg1"/>
            </a:solidFill>
            <a:ln w="9525" cap="rnd">
              <a:solidFill>
                <a:srgbClr val="000000"/>
              </a:solidFill>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80000" tIns="180000" rIns="180000" bIns="18000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ctr">
                <a:lnSpc>
                  <a:spcPct val="90000"/>
                </a:lnSpc>
                <a:spcBef>
                  <a:spcPts val="600"/>
                </a:spcBef>
                <a:spcAft>
                  <a:spcPts val="600"/>
                </a:spcAft>
              </a:pPr>
              <a:endParaRPr lang="nl-NL" sz="1600" cap="all" baseline="0" noProof="0" dirty="0">
                <a:latin typeface="Calibri" panose="020F0502020204030204" pitchFamily="34" charset="0"/>
                <a:cs typeface="Calibri" panose="020F0502020204030204" pitchFamily="34" charset="0"/>
              </a:endParaRPr>
            </a:p>
          </p:txBody>
        </p:sp>
        <p:sp>
          <p:nvSpPr>
            <p:cNvPr id="47" name="Half Frame 46">
              <a:extLst>
                <a:ext uri="{FF2B5EF4-FFF2-40B4-BE49-F238E27FC236}">
                  <a16:creationId xmlns:a16="http://schemas.microsoft.com/office/drawing/2014/main" id="{766FC820-FC75-07F0-F73C-9E1D27EB42B5}"/>
                </a:ext>
              </a:extLst>
            </p:cNvPr>
            <p:cNvSpPr/>
            <p:nvPr userDrawn="1"/>
          </p:nvSpPr>
          <p:spPr>
            <a:xfrm>
              <a:off x="13700834" y="3064143"/>
              <a:ext cx="47624" cy="50028"/>
            </a:xfrm>
            <a:prstGeom prst="halfFrame">
              <a:avLst>
                <a:gd name="adj1" fmla="val 8081"/>
                <a:gd name="adj2" fmla="val 7071"/>
              </a:avLst>
            </a:prstGeom>
            <a:solidFill>
              <a:schemeClr val="tx1">
                <a:lumMod val="85000"/>
                <a:lumOff val="15000"/>
              </a:schemeClr>
            </a:solidFill>
            <a:ln w="6350" cap="rnd">
              <a:solidFill>
                <a:schemeClr val="tx1">
                  <a:lumMod val="85000"/>
                  <a:lumOff val="15000"/>
                </a:schemeClr>
              </a:solidFill>
              <a:round/>
            </a:ln>
            <a:scene3d>
              <a:camera prst="orthographicFront">
                <a:rot lat="0" lon="0" rev="8040000"/>
              </a:camera>
              <a:lightRig rig="threePt" dir="t"/>
            </a:scene3d>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ctr"/>
              <a:endParaRPr lang="en-NL">
                <a:solidFill>
                  <a:schemeClr val="tx1"/>
                </a:solidFill>
              </a:endParaRPr>
            </a:p>
          </p:txBody>
        </p:sp>
      </p:grpSp>
      <p:grpSp>
        <p:nvGrpSpPr>
          <p:cNvPr id="62" name="Group 61">
            <a:extLst>
              <a:ext uri="{FF2B5EF4-FFF2-40B4-BE49-F238E27FC236}">
                <a16:creationId xmlns:a16="http://schemas.microsoft.com/office/drawing/2014/main" id="{2DF9EF9E-DD7A-47E2-23CE-DCC9C636FD7F}"/>
              </a:ext>
            </a:extLst>
          </p:cNvPr>
          <p:cNvGrpSpPr/>
          <p:nvPr userDrawn="1"/>
        </p:nvGrpSpPr>
        <p:grpSpPr>
          <a:xfrm>
            <a:off x="-3754380" y="-4763"/>
            <a:ext cx="3593091" cy="4208463"/>
            <a:chOff x="-3754380" y="-4763"/>
            <a:chExt cx="3593091" cy="4208463"/>
          </a:xfrm>
        </p:grpSpPr>
        <p:sp>
          <p:nvSpPr>
            <p:cNvPr id="63" name="Rechthoek 14">
              <a:extLst>
                <a:ext uri="{FF2B5EF4-FFF2-40B4-BE49-F238E27FC236}">
                  <a16:creationId xmlns:a16="http://schemas.microsoft.com/office/drawing/2014/main" id="{5FF0B910-B092-0A21-1AC3-A908B42A1B3A}"/>
                </a:ext>
              </a:extLst>
            </p:cNvPr>
            <p:cNvSpPr/>
            <p:nvPr userDrawn="1"/>
          </p:nvSpPr>
          <p:spPr>
            <a:xfrm>
              <a:off x="-3754380" y="-4763"/>
              <a:ext cx="3593091" cy="4208463"/>
            </a:xfrm>
            <a:prstGeom prst="roundRect">
              <a:avLst>
                <a:gd name="adj" fmla="val 2934"/>
              </a:avLst>
            </a:prstGeom>
            <a:solidFill>
              <a:schemeClr val="bg1"/>
            </a:solidFill>
            <a:ln w="6350">
              <a:solidFill>
                <a:srgbClr val="ECECEC"/>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144000" rIns="180000" bIns="144000" numCol="1" spcCol="0" rtlCol="0" fromWordArt="0" anchor="t" anchorCtr="0" forceAA="0" compatLnSpc="1">
              <a:prstTxWarp prst="textNoShape">
                <a:avLst/>
              </a:prstTxWarp>
              <a:noAutofit/>
            </a:bodyPr>
            <a:lstStyle/>
            <a:p>
              <a:pPr algn="l">
                <a:lnSpc>
                  <a:spcPct val="90000"/>
                </a:lnSpc>
                <a:spcBef>
                  <a:spcPts val="600"/>
                </a:spcBef>
                <a:spcAft>
                  <a:spcPts val="600"/>
                </a:spcAft>
              </a:pPr>
              <a:r>
                <a:rPr lang="nl-NL" sz="1400" b="1" cap="all" baseline="0" noProof="0" dirty="0">
                  <a:solidFill>
                    <a:schemeClr val="accent1"/>
                  </a:solidFill>
                  <a:latin typeface="Calibri" panose="020F0502020204030204" pitchFamily="34" charset="0"/>
                  <a:cs typeface="Calibri" panose="020F0502020204030204" pitchFamily="34" charset="0"/>
                </a:rPr>
                <a:t>Tekstniveaus kiezen</a:t>
              </a:r>
            </a:p>
          </p:txBody>
        </p:sp>
        <p:sp>
          <p:nvSpPr>
            <p:cNvPr id="64" name="Ovaal 15">
              <a:extLst>
                <a:ext uri="{FF2B5EF4-FFF2-40B4-BE49-F238E27FC236}">
                  <a16:creationId xmlns:a16="http://schemas.microsoft.com/office/drawing/2014/main" id="{C2A5F6B1-6C93-4457-8C1E-D017861A3310}"/>
                </a:ext>
              </a:extLst>
            </p:cNvPr>
            <p:cNvSpPr/>
            <p:nvPr userDrawn="1"/>
          </p:nvSpPr>
          <p:spPr>
            <a:xfrm>
              <a:off x="-3572398" y="1844063"/>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1</a:t>
              </a:r>
            </a:p>
          </p:txBody>
        </p:sp>
        <p:sp>
          <p:nvSpPr>
            <p:cNvPr id="65" name="Ovaal 17">
              <a:extLst>
                <a:ext uri="{FF2B5EF4-FFF2-40B4-BE49-F238E27FC236}">
                  <a16:creationId xmlns:a16="http://schemas.microsoft.com/office/drawing/2014/main" id="{AE18CAB4-684A-FDD7-49A5-141E651C3D6A}"/>
                </a:ext>
              </a:extLst>
            </p:cNvPr>
            <p:cNvSpPr/>
            <p:nvPr userDrawn="1"/>
          </p:nvSpPr>
          <p:spPr>
            <a:xfrm>
              <a:off x="-3572398" y="2186400"/>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2</a:t>
              </a:r>
            </a:p>
          </p:txBody>
        </p:sp>
        <p:sp>
          <p:nvSpPr>
            <p:cNvPr id="66" name="Rechthoek 18">
              <a:extLst>
                <a:ext uri="{FF2B5EF4-FFF2-40B4-BE49-F238E27FC236}">
                  <a16:creationId xmlns:a16="http://schemas.microsoft.com/office/drawing/2014/main" id="{4ECC6279-E0F5-87DE-4910-67D9FAFA7B0B}"/>
                </a:ext>
              </a:extLst>
            </p:cNvPr>
            <p:cNvSpPr/>
            <p:nvPr userDrawn="1"/>
          </p:nvSpPr>
          <p:spPr>
            <a:xfrm>
              <a:off x="-3572398" y="1196113"/>
              <a:ext cx="3229047" cy="459227"/>
            </a:xfrm>
            <a:prstGeom prst="rect">
              <a:avLst/>
            </a:prstGeom>
            <a:noFill/>
            <a:ln w="25400" cap="flat" cmpd="sng" algn="ctr">
              <a:noFill/>
              <a:prstDash val="solid"/>
            </a:ln>
            <a:effectLst/>
          </p:spPr>
          <p:txBody>
            <a:bodyPr lIns="0" tIns="0" rIns="0" bIns="0" rtlCol="0" anchor="t"/>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Gebruik onder de tab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‘Start’</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de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lijstniveau-knoppen</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om een tekst niveau te kiezen. </a:t>
              </a:r>
              <a:b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b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Kies uit:</a:t>
              </a:r>
            </a:p>
          </p:txBody>
        </p:sp>
        <p:sp>
          <p:nvSpPr>
            <p:cNvPr id="67" name="Ovaal 20">
              <a:extLst>
                <a:ext uri="{FF2B5EF4-FFF2-40B4-BE49-F238E27FC236}">
                  <a16:creationId xmlns:a16="http://schemas.microsoft.com/office/drawing/2014/main" id="{21906955-52F5-FC92-0330-426DDC28EF15}"/>
                </a:ext>
              </a:extLst>
            </p:cNvPr>
            <p:cNvSpPr/>
            <p:nvPr userDrawn="1"/>
          </p:nvSpPr>
          <p:spPr>
            <a:xfrm>
              <a:off x="-3572398" y="2566837"/>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3</a:t>
              </a:r>
            </a:p>
          </p:txBody>
        </p:sp>
        <p:sp>
          <p:nvSpPr>
            <p:cNvPr id="68" name="Ovaal 22">
              <a:extLst>
                <a:ext uri="{FF2B5EF4-FFF2-40B4-BE49-F238E27FC236}">
                  <a16:creationId xmlns:a16="http://schemas.microsoft.com/office/drawing/2014/main" id="{DA2CE237-29BB-C175-E2C6-C959238886C2}"/>
                </a:ext>
              </a:extLst>
            </p:cNvPr>
            <p:cNvSpPr/>
            <p:nvPr userDrawn="1"/>
          </p:nvSpPr>
          <p:spPr>
            <a:xfrm>
              <a:off x="-3572398" y="2905364"/>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4</a:t>
              </a:r>
            </a:p>
          </p:txBody>
        </p:sp>
        <p:sp>
          <p:nvSpPr>
            <p:cNvPr id="69" name="Ovaal 24">
              <a:extLst>
                <a:ext uri="{FF2B5EF4-FFF2-40B4-BE49-F238E27FC236}">
                  <a16:creationId xmlns:a16="http://schemas.microsoft.com/office/drawing/2014/main" id="{20F7CE43-1895-11F1-B76F-DA9D9DFF4D1F}"/>
                </a:ext>
              </a:extLst>
            </p:cNvPr>
            <p:cNvSpPr/>
            <p:nvPr userDrawn="1"/>
          </p:nvSpPr>
          <p:spPr>
            <a:xfrm>
              <a:off x="-3572398" y="3278181"/>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5</a:t>
              </a:r>
            </a:p>
          </p:txBody>
        </p:sp>
        <p:sp>
          <p:nvSpPr>
            <p:cNvPr id="70" name="Ovaal 26">
              <a:extLst>
                <a:ext uri="{FF2B5EF4-FFF2-40B4-BE49-F238E27FC236}">
                  <a16:creationId xmlns:a16="http://schemas.microsoft.com/office/drawing/2014/main" id="{90577F2F-1818-6194-E4E1-B32937A8F477}"/>
                </a:ext>
              </a:extLst>
            </p:cNvPr>
            <p:cNvSpPr/>
            <p:nvPr userDrawn="1"/>
          </p:nvSpPr>
          <p:spPr>
            <a:xfrm>
              <a:off x="-3572398" y="3538603"/>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6</a:t>
              </a:r>
            </a:p>
          </p:txBody>
        </p:sp>
        <p:sp>
          <p:nvSpPr>
            <p:cNvPr id="71" name="Ovaal 28">
              <a:extLst>
                <a:ext uri="{FF2B5EF4-FFF2-40B4-BE49-F238E27FC236}">
                  <a16:creationId xmlns:a16="http://schemas.microsoft.com/office/drawing/2014/main" id="{376A17DD-69BC-95AD-7BB8-E63AA6CE2FC5}"/>
                </a:ext>
              </a:extLst>
            </p:cNvPr>
            <p:cNvSpPr/>
            <p:nvPr userDrawn="1"/>
          </p:nvSpPr>
          <p:spPr>
            <a:xfrm>
              <a:off x="-3572398" y="3810455"/>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7</a:t>
              </a:r>
            </a:p>
          </p:txBody>
        </p:sp>
        <p:grpSp>
          <p:nvGrpSpPr>
            <p:cNvPr id="73" name="VOORBEELD">
              <a:extLst>
                <a:ext uri="{FF2B5EF4-FFF2-40B4-BE49-F238E27FC236}">
                  <a16:creationId xmlns:a16="http://schemas.microsoft.com/office/drawing/2014/main" id="{C7CEA270-A6AC-6A12-E527-0AC9CE327695}"/>
                </a:ext>
              </a:extLst>
            </p:cNvPr>
            <p:cNvGrpSpPr/>
            <p:nvPr userDrawn="1"/>
          </p:nvGrpSpPr>
          <p:grpSpPr>
            <a:xfrm>
              <a:off x="-3573386" y="458674"/>
              <a:ext cx="3234311" cy="558875"/>
              <a:chOff x="-3605171" y="458674"/>
              <a:chExt cx="3234311" cy="558875"/>
            </a:xfrm>
          </p:grpSpPr>
          <p:sp>
            <p:nvSpPr>
              <p:cNvPr id="76" name="Rechthoek 37">
                <a:extLst>
                  <a:ext uri="{FF2B5EF4-FFF2-40B4-BE49-F238E27FC236}">
                    <a16:creationId xmlns:a16="http://schemas.microsoft.com/office/drawing/2014/main" id="{F200E5A1-179E-465A-C7E1-088027B92A62}"/>
                  </a:ext>
                </a:extLst>
              </p:cNvPr>
              <p:cNvSpPr/>
              <p:nvPr userDrawn="1"/>
            </p:nvSpPr>
            <p:spPr>
              <a:xfrm>
                <a:off x="-3604183" y="458674"/>
                <a:ext cx="393459" cy="184058"/>
              </a:xfrm>
              <a:prstGeom prst="rect">
                <a:avLst/>
              </a:prstGeom>
              <a:solidFill>
                <a:srgbClr val="F8F8F8"/>
              </a:solid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18000" rIns="0" bIns="0" numCol="1" spcCol="0" rtlCol="0" fromWordArt="0" anchor="t" anchorCtr="0" forceAA="0" compatLnSpc="1">
                <a:prstTxWarp prst="textNoShape">
                  <a:avLst/>
                </a:prstTxWarp>
                <a:noAutofit/>
              </a:bodyPr>
              <a:lstStyle/>
              <a:p>
                <a:pPr algn="ctr"/>
                <a:r>
                  <a:rPr lang="nl-NL" sz="900" b="1" noProof="0" dirty="0">
                    <a:solidFill>
                      <a:srgbClr val="211F26"/>
                    </a:solidFill>
                    <a:latin typeface="Calibri" panose="020F0502020204030204" pitchFamily="34" charset="0"/>
                    <a:cs typeface="Calibri" panose="020F0502020204030204" pitchFamily="34" charset="0"/>
                  </a:rPr>
                  <a:t>Start</a:t>
                </a:r>
              </a:p>
            </p:txBody>
          </p:sp>
          <p:sp>
            <p:nvSpPr>
              <p:cNvPr id="77" name="Rechthoek 38">
                <a:extLst>
                  <a:ext uri="{FF2B5EF4-FFF2-40B4-BE49-F238E27FC236}">
                    <a16:creationId xmlns:a16="http://schemas.microsoft.com/office/drawing/2014/main" id="{8273EFA0-984D-449B-8786-99CB4ECEA47B}"/>
                  </a:ext>
                </a:extLst>
              </p:cNvPr>
              <p:cNvSpPr/>
              <p:nvPr userDrawn="1"/>
            </p:nvSpPr>
            <p:spPr>
              <a:xfrm>
                <a:off x="-3599184" y="621345"/>
                <a:ext cx="383782" cy="27171"/>
              </a:xfrm>
              <a:prstGeom prst="rect">
                <a:avLst/>
              </a:prstGeom>
              <a:solidFill>
                <a:srgbClr val="B74629"/>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nvGrpSpPr>
              <p:cNvPr id="78" name="Groep 39">
                <a:extLst>
                  <a:ext uri="{FF2B5EF4-FFF2-40B4-BE49-F238E27FC236}">
                    <a16:creationId xmlns:a16="http://schemas.microsoft.com/office/drawing/2014/main" id="{6A686F89-E537-D46D-EBE7-948BA6F30EFE}"/>
                  </a:ext>
                </a:extLst>
              </p:cNvPr>
              <p:cNvGrpSpPr/>
              <p:nvPr userDrawn="1"/>
            </p:nvGrpSpPr>
            <p:grpSpPr>
              <a:xfrm>
                <a:off x="-3386247" y="830871"/>
                <a:ext cx="139423" cy="109566"/>
                <a:chOff x="-2866744" y="827071"/>
                <a:chExt cx="168701" cy="132575"/>
              </a:xfrm>
            </p:grpSpPr>
            <p:grpSp>
              <p:nvGrpSpPr>
                <p:cNvPr id="109" name="Groep 70">
                  <a:extLst>
                    <a:ext uri="{FF2B5EF4-FFF2-40B4-BE49-F238E27FC236}">
                      <a16:creationId xmlns:a16="http://schemas.microsoft.com/office/drawing/2014/main" id="{AFB95905-2FDE-2514-4FB5-238C8D3A8003}"/>
                    </a:ext>
                  </a:extLst>
                </p:cNvPr>
                <p:cNvGrpSpPr/>
                <p:nvPr userDrawn="1"/>
              </p:nvGrpSpPr>
              <p:grpSpPr>
                <a:xfrm>
                  <a:off x="-2866744" y="827071"/>
                  <a:ext cx="168701" cy="132575"/>
                  <a:chOff x="-2866744" y="827071"/>
                  <a:chExt cx="168701" cy="132575"/>
                </a:xfrm>
              </p:grpSpPr>
              <p:cxnSp>
                <p:nvCxnSpPr>
                  <p:cNvPr id="111" name="Rechte verbindingslijn 72">
                    <a:extLst>
                      <a:ext uri="{FF2B5EF4-FFF2-40B4-BE49-F238E27FC236}">
                        <a16:creationId xmlns:a16="http://schemas.microsoft.com/office/drawing/2014/main" id="{1B628AD7-D733-EB1D-07BA-1CF222A5CBF0}"/>
                      </a:ext>
                    </a:extLst>
                  </p:cNvPr>
                  <p:cNvCxnSpPr/>
                  <p:nvPr userDrawn="1"/>
                </p:nvCxnSpPr>
                <p:spPr>
                  <a:xfrm>
                    <a:off x="-2866744" y="827071"/>
                    <a:ext cx="168701" cy="0"/>
                  </a:xfrm>
                  <a:prstGeom prst="line">
                    <a:avLst/>
                  </a:prstGeom>
                  <a:solidFill>
                    <a:schemeClr val="bg1"/>
                  </a:solidFill>
                  <a:ln w="12700" cap="flat" cmpd="sng" algn="ctr">
                    <a:solidFill>
                      <a:srgbClr val="9D9FA1"/>
                    </a:solidFill>
                    <a:prstDash val="solid"/>
                  </a:ln>
                  <a:effectLst/>
                </p:spPr>
              </p:cxnSp>
              <p:cxnSp>
                <p:nvCxnSpPr>
                  <p:cNvPr id="112" name="Rechte verbindingslijn 73">
                    <a:extLst>
                      <a:ext uri="{FF2B5EF4-FFF2-40B4-BE49-F238E27FC236}">
                        <a16:creationId xmlns:a16="http://schemas.microsoft.com/office/drawing/2014/main" id="{440E42B7-1019-999E-68CC-6F534DCEFBE7}"/>
                      </a:ext>
                    </a:extLst>
                  </p:cNvPr>
                  <p:cNvCxnSpPr/>
                  <p:nvPr userDrawn="1"/>
                </p:nvCxnSpPr>
                <p:spPr>
                  <a:xfrm>
                    <a:off x="-2866744" y="959646"/>
                    <a:ext cx="168701" cy="0"/>
                  </a:xfrm>
                  <a:prstGeom prst="line">
                    <a:avLst/>
                  </a:prstGeom>
                  <a:solidFill>
                    <a:schemeClr val="bg1"/>
                  </a:solidFill>
                  <a:ln w="12700" cap="flat" cmpd="sng" algn="ctr">
                    <a:solidFill>
                      <a:srgbClr val="9D9FA1"/>
                    </a:solidFill>
                    <a:prstDash val="solid"/>
                  </a:ln>
                  <a:effectLst/>
                </p:spPr>
              </p:cxnSp>
              <p:cxnSp>
                <p:nvCxnSpPr>
                  <p:cNvPr id="113" name="Rechte verbindingslijn 74">
                    <a:extLst>
                      <a:ext uri="{FF2B5EF4-FFF2-40B4-BE49-F238E27FC236}">
                        <a16:creationId xmlns:a16="http://schemas.microsoft.com/office/drawing/2014/main" id="{124406DE-57BB-24F7-656B-39A37BBF7DD0}"/>
                      </a:ext>
                    </a:extLst>
                  </p:cNvPr>
                  <p:cNvCxnSpPr/>
                  <p:nvPr userDrawn="1"/>
                </p:nvCxnSpPr>
                <p:spPr>
                  <a:xfrm>
                    <a:off x="-2773990" y="926503"/>
                    <a:ext cx="75947" cy="0"/>
                  </a:xfrm>
                  <a:prstGeom prst="line">
                    <a:avLst/>
                  </a:prstGeom>
                  <a:solidFill>
                    <a:schemeClr val="bg1"/>
                  </a:solidFill>
                  <a:ln w="12700" cap="flat" cmpd="sng" algn="ctr">
                    <a:solidFill>
                      <a:srgbClr val="9D9FA1"/>
                    </a:solidFill>
                    <a:prstDash val="solid"/>
                  </a:ln>
                  <a:effectLst/>
                </p:spPr>
              </p:cxnSp>
              <p:cxnSp>
                <p:nvCxnSpPr>
                  <p:cNvPr id="114" name="Rechte verbindingslijn 75">
                    <a:extLst>
                      <a:ext uri="{FF2B5EF4-FFF2-40B4-BE49-F238E27FC236}">
                        <a16:creationId xmlns:a16="http://schemas.microsoft.com/office/drawing/2014/main" id="{79AE7C87-8477-4855-89E7-8A9D7014C418}"/>
                      </a:ext>
                    </a:extLst>
                  </p:cNvPr>
                  <p:cNvCxnSpPr/>
                  <p:nvPr userDrawn="1"/>
                </p:nvCxnSpPr>
                <p:spPr>
                  <a:xfrm>
                    <a:off x="-2773990" y="893359"/>
                    <a:ext cx="75947" cy="0"/>
                  </a:xfrm>
                  <a:prstGeom prst="line">
                    <a:avLst/>
                  </a:prstGeom>
                  <a:solidFill>
                    <a:schemeClr val="bg1"/>
                  </a:solidFill>
                  <a:ln w="12700" cap="flat" cmpd="sng" algn="ctr">
                    <a:solidFill>
                      <a:srgbClr val="9D9FA1"/>
                    </a:solidFill>
                    <a:prstDash val="solid"/>
                  </a:ln>
                  <a:effectLst/>
                </p:spPr>
              </p:cxnSp>
              <p:cxnSp>
                <p:nvCxnSpPr>
                  <p:cNvPr id="115" name="Rechte verbindingslijn 76">
                    <a:extLst>
                      <a:ext uri="{FF2B5EF4-FFF2-40B4-BE49-F238E27FC236}">
                        <a16:creationId xmlns:a16="http://schemas.microsoft.com/office/drawing/2014/main" id="{EFE2C86E-90BE-6EFA-CCE2-82F3FA5D0826}"/>
                      </a:ext>
                    </a:extLst>
                  </p:cNvPr>
                  <p:cNvCxnSpPr/>
                  <p:nvPr userDrawn="1"/>
                </p:nvCxnSpPr>
                <p:spPr>
                  <a:xfrm>
                    <a:off x="-2773990" y="860215"/>
                    <a:ext cx="75947" cy="0"/>
                  </a:xfrm>
                  <a:prstGeom prst="line">
                    <a:avLst/>
                  </a:prstGeom>
                  <a:solidFill>
                    <a:schemeClr val="bg1"/>
                  </a:solidFill>
                  <a:ln w="12700" cap="flat" cmpd="sng" algn="ctr">
                    <a:solidFill>
                      <a:srgbClr val="9D9FA1"/>
                    </a:solidFill>
                    <a:prstDash val="solid"/>
                  </a:ln>
                  <a:effectLst/>
                </p:spPr>
              </p:cxnSp>
            </p:grpSp>
            <p:sp>
              <p:nvSpPr>
                <p:cNvPr id="110" name="Pijl: rechts 71">
                  <a:extLst>
                    <a:ext uri="{FF2B5EF4-FFF2-40B4-BE49-F238E27FC236}">
                      <a16:creationId xmlns:a16="http://schemas.microsoft.com/office/drawing/2014/main" id="{B091EC6A-7D04-08B7-D041-DE2FBAE9DD04}"/>
                    </a:ext>
                  </a:extLst>
                </p:cNvPr>
                <p:cNvSpPr/>
                <p:nvPr userDrawn="1"/>
              </p:nvSpPr>
              <p:spPr>
                <a:xfrm>
                  <a:off x="-2866744" y="858737"/>
                  <a:ext cx="70676" cy="67902"/>
                </a:xfrm>
                <a:prstGeom prst="rightArrow">
                  <a:avLst>
                    <a:gd name="adj1" fmla="val 25329"/>
                    <a:gd name="adj2" fmla="val 63628"/>
                  </a:avLst>
                </a:prstGeom>
                <a:solidFill>
                  <a:srgbClr val="4A7DB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grpSp>
            <p:nvGrpSpPr>
              <p:cNvPr id="79" name="Groep 40">
                <a:extLst>
                  <a:ext uri="{FF2B5EF4-FFF2-40B4-BE49-F238E27FC236}">
                    <a16:creationId xmlns:a16="http://schemas.microsoft.com/office/drawing/2014/main" id="{E03E849A-B266-30EB-6AD3-9A9D5222A257}"/>
                  </a:ext>
                </a:extLst>
              </p:cNvPr>
              <p:cNvGrpSpPr/>
              <p:nvPr userDrawn="1"/>
            </p:nvGrpSpPr>
            <p:grpSpPr>
              <a:xfrm>
                <a:off x="-3605171" y="830871"/>
                <a:ext cx="139423" cy="109566"/>
                <a:chOff x="-2866744" y="518074"/>
                <a:chExt cx="168701" cy="132575"/>
              </a:xfrm>
            </p:grpSpPr>
            <p:grpSp>
              <p:nvGrpSpPr>
                <p:cNvPr id="102" name="Groep 63">
                  <a:extLst>
                    <a:ext uri="{FF2B5EF4-FFF2-40B4-BE49-F238E27FC236}">
                      <a16:creationId xmlns:a16="http://schemas.microsoft.com/office/drawing/2014/main" id="{8D5C81A7-5DD0-1715-B9F6-F9EB694B820C}"/>
                    </a:ext>
                  </a:extLst>
                </p:cNvPr>
                <p:cNvGrpSpPr/>
                <p:nvPr userDrawn="1"/>
              </p:nvGrpSpPr>
              <p:grpSpPr>
                <a:xfrm>
                  <a:off x="-2866744" y="518074"/>
                  <a:ext cx="168701" cy="132575"/>
                  <a:chOff x="-2866744" y="518074"/>
                  <a:chExt cx="168701" cy="132575"/>
                </a:xfrm>
              </p:grpSpPr>
              <p:cxnSp>
                <p:nvCxnSpPr>
                  <p:cNvPr id="104" name="Rechte verbindingslijn 65">
                    <a:extLst>
                      <a:ext uri="{FF2B5EF4-FFF2-40B4-BE49-F238E27FC236}">
                        <a16:creationId xmlns:a16="http://schemas.microsoft.com/office/drawing/2014/main" id="{7472F9C1-DFE9-BCA8-69CF-6B5BF05CA437}"/>
                      </a:ext>
                    </a:extLst>
                  </p:cNvPr>
                  <p:cNvCxnSpPr/>
                  <p:nvPr userDrawn="1"/>
                </p:nvCxnSpPr>
                <p:spPr>
                  <a:xfrm>
                    <a:off x="-2866744" y="518074"/>
                    <a:ext cx="168701" cy="0"/>
                  </a:xfrm>
                  <a:prstGeom prst="line">
                    <a:avLst/>
                  </a:prstGeom>
                  <a:solidFill>
                    <a:schemeClr val="bg1"/>
                  </a:solidFill>
                  <a:ln w="12700" cap="flat" cmpd="sng" algn="ctr">
                    <a:solidFill>
                      <a:srgbClr val="9D9FA1"/>
                    </a:solidFill>
                    <a:prstDash val="solid"/>
                  </a:ln>
                  <a:effectLst/>
                </p:spPr>
              </p:cxnSp>
              <p:cxnSp>
                <p:nvCxnSpPr>
                  <p:cNvPr id="105" name="Rechte verbindingslijn 66">
                    <a:extLst>
                      <a:ext uri="{FF2B5EF4-FFF2-40B4-BE49-F238E27FC236}">
                        <a16:creationId xmlns:a16="http://schemas.microsoft.com/office/drawing/2014/main" id="{E739D619-DF4E-DD5F-C80E-944C9ED99FEA}"/>
                      </a:ext>
                    </a:extLst>
                  </p:cNvPr>
                  <p:cNvCxnSpPr/>
                  <p:nvPr userDrawn="1"/>
                </p:nvCxnSpPr>
                <p:spPr>
                  <a:xfrm>
                    <a:off x="-2866744" y="650649"/>
                    <a:ext cx="168701" cy="0"/>
                  </a:xfrm>
                  <a:prstGeom prst="line">
                    <a:avLst/>
                  </a:prstGeom>
                  <a:solidFill>
                    <a:schemeClr val="bg1"/>
                  </a:solidFill>
                  <a:ln w="12700" cap="flat" cmpd="sng" algn="ctr">
                    <a:solidFill>
                      <a:srgbClr val="9D9FA1"/>
                    </a:solidFill>
                    <a:prstDash val="solid"/>
                  </a:ln>
                  <a:effectLst/>
                </p:spPr>
              </p:cxnSp>
              <p:cxnSp>
                <p:nvCxnSpPr>
                  <p:cNvPr id="106" name="Rechte verbindingslijn 67">
                    <a:extLst>
                      <a:ext uri="{FF2B5EF4-FFF2-40B4-BE49-F238E27FC236}">
                        <a16:creationId xmlns:a16="http://schemas.microsoft.com/office/drawing/2014/main" id="{5E3F88FE-28C0-0D6B-9DA0-24CDBCE3E78F}"/>
                      </a:ext>
                    </a:extLst>
                  </p:cNvPr>
                  <p:cNvCxnSpPr/>
                  <p:nvPr userDrawn="1"/>
                </p:nvCxnSpPr>
                <p:spPr>
                  <a:xfrm>
                    <a:off x="-2773990" y="617506"/>
                    <a:ext cx="75947" cy="0"/>
                  </a:xfrm>
                  <a:prstGeom prst="line">
                    <a:avLst/>
                  </a:prstGeom>
                  <a:solidFill>
                    <a:schemeClr val="bg1"/>
                  </a:solidFill>
                  <a:ln w="12700" cap="flat" cmpd="sng" algn="ctr">
                    <a:solidFill>
                      <a:srgbClr val="9D9FA1"/>
                    </a:solidFill>
                    <a:prstDash val="solid"/>
                  </a:ln>
                  <a:effectLst/>
                </p:spPr>
              </p:cxnSp>
              <p:cxnSp>
                <p:nvCxnSpPr>
                  <p:cNvPr id="107" name="Rechte verbindingslijn 68">
                    <a:extLst>
                      <a:ext uri="{FF2B5EF4-FFF2-40B4-BE49-F238E27FC236}">
                        <a16:creationId xmlns:a16="http://schemas.microsoft.com/office/drawing/2014/main" id="{2CE3DE61-3539-4D54-69F2-37652309DC6E}"/>
                      </a:ext>
                    </a:extLst>
                  </p:cNvPr>
                  <p:cNvCxnSpPr/>
                  <p:nvPr userDrawn="1"/>
                </p:nvCxnSpPr>
                <p:spPr>
                  <a:xfrm>
                    <a:off x="-2773990" y="584362"/>
                    <a:ext cx="75947" cy="0"/>
                  </a:xfrm>
                  <a:prstGeom prst="line">
                    <a:avLst/>
                  </a:prstGeom>
                  <a:solidFill>
                    <a:schemeClr val="bg1"/>
                  </a:solidFill>
                  <a:ln w="12700" cap="flat" cmpd="sng" algn="ctr">
                    <a:solidFill>
                      <a:srgbClr val="9D9FA1"/>
                    </a:solidFill>
                    <a:prstDash val="solid"/>
                  </a:ln>
                  <a:effectLst/>
                </p:spPr>
              </p:cxnSp>
              <p:cxnSp>
                <p:nvCxnSpPr>
                  <p:cNvPr id="108" name="Rechte verbindingslijn 69">
                    <a:extLst>
                      <a:ext uri="{FF2B5EF4-FFF2-40B4-BE49-F238E27FC236}">
                        <a16:creationId xmlns:a16="http://schemas.microsoft.com/office/drawing/2014/main" id="{77FB47EB-A813-81F9-09D9-C604FAD668CC}"/>
                      </a:ext>
                    </a:extLst>
                  </p:cNvPr>
                  <p:cNvCxnSpPr/>
                  <p:nvPr userDrawn="1"/>
                </p:nvCxnSpPr>
                <p:spPr>
                  <a:xfrm>
                    <a:off x="-2773990" y="551218"/>
                    <a:ext cx="75947" cy="0"/>
                  </a:xfrm>
                  <a:prstGeom prst="line">
                    <a:avLst/>
                  </a:prstGeom>
                  <a:solidFill>
                    <a:schemeClr val="bg1"/>
                  </a:solidFill>
                  <a:ln w="12700" cap="flat" cmpd="sng" algn="ctr">
                    <a:solidFill>
                      <a:srgbClr val="9D9FA1"/>
                    </a:solidFill>
                    <a:prstDash val="solid"/>
                  </a:ln>
                  <a:effectLst/>
                </p:spPr>
              </p:cxnSp>
            </p:grpSp>
            <p:sp>
              <p:nvSpPr>
                <p:cNvPr id="103" name="Pijl: rechts 64">
                  <a:extLst>
                    <a:ext uri="{FF2B5EF4-FFF2-40B4-BE49-F238E27FC236}">
                      <a16:creationId xmlns:a16="http://schemas.microsoft.com/office/drawing/2014/main" id="{27A0CFBE-7A62-19A4-9A57-A9EAD37BE28E}"/>
                    </a:ext>
                  </a:extLst>
                </p:cNvPr>
                <p:cNvSpPr/>
                <p:nvPr userDrawn="1"/>
              </p:nvSpPr>
              <p:spPr>
                <a:xfrm flipH="1">
                  <a:off x="-2866744" y="549740"/>
                  <a:ext cx="70676" cy="67902"/>
                </a:xfrm>
                <a:prstGeom prst="rightArrow">
                  <a:avLst>
                    <a:gd name="adj1" fmla="val 25329"/>
                    <a:gd name="adj2" fmla="val 63628"/>
                  </a:avLst>
                </a:prstGeom>
                <a:solidFill>
                  <a:srgbClr val="4A7DB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cxnSp>
            <p:nvCxnSpPr>
              <p:cNvPr id="80" name="Rechte verbindingslijn 41">
                <a:extLst>
                  <a:ext uri="{FF2B5EF4-FFF2-40B4-BE49-F238E27FC236}">
                    <a16:creationId xmlns:a16="http://schemas.microsoft.com/office/drawing/2014/main" id="{7D2F53AA-63C6-FCBD-9205-6CE187A05917}"/>
                  </a:ext>
                </a:extLst>
              </p:cNvPr>
              <p:cNvCxnSpPr>
                <a:cxnSpLocks/>
              </p:cNvCxnSpPr>
              <p:nvPr userDrawn="1"/>
            </p:nvCxnSpPr>
            <p:spPr>
              <a:xfrm flipV="1">
                <a:off x="-3459956" y="588169"/>
                <a:ext cx="547687" cy="219076"/>
              </a:xfrm>
              <a:prstGeom prst="line">
                <a:avLst/>
              </a:prstGeom>
              <a:noFill/>
              <a:ln w="19050" cap="rnd" cmpd="sng" algn="ctr">
                <a:solidFill>
                  <a:schemeClr val="accent1"/>
                </a:solidFill>
                <a:prstDash val="solid"/>
                <a:headEnd type="oval"/>
              </a:ln>
              <a:effectLst/>
            </p:spPr>
          </p:cxnSp>
          <p:cxnSp>
            <p:nvCxnSpPr>
              <p:cNvPr id="81" name="Rechte verbindingslijn 42">
                <a:extLst>
                  <a:ext uri="{FF2B5EF4-FFF2-40B4-BE49-F238E27FC236}">
                    <a16:creationId xmlns:a16="http://schemas.microsoft.com/office/drawing/2014/main" id="{276C334E-0301-6A26-C00E-092B73F0C020}"/>
                  </a:ext>
                </a:extLst>
              </p:cNvPr>
              <p:cNvCxnSpPr>
                <a:cxnSpLocks/>
              </p:cNvCxnSpPr>
              <p:nvPr userDrawn="1"/>
            </p:nvCxnSpPr>
            <p:spPr>
              <a:xfrm>
                <a:off x="-3224213" y="828675"/>
                <a:ext cx="319088" cy="0"/>
              </a:xfrm>
              <a:prstGeom prst="line">
                <a:avLst/>
              </a:prstGeom>
              <a:noFill/>
              <a:ln w="19050" cap="rnd" cmpd="sng" algn="ctr">
                <a:solidFill>
                  <a:schemeClr val="accent1"/>
                </a:solidFill>
                <a:prstDash val="solid"/>
                <a:headEnd type="oval"/>
              </a:ln>
              <a:effectLst/>
            </p:spPr>
          </p:cxnSp>
          <p:sp>
            <p:nvSpPr>
              <p:cNvPr id="82" name="Rechthoek 43">
                <a:extLst>
                  <a:ext uri="{FF2B5EF4-FFF2-40B4-BE49-F238E27FC236}">
                    <a16:creationId xmlns:a16="http://schemas.microsoft.com/office/drawing/2014/main" id="{F184FFDB-ED1E-A626-4EC6-A7AEFF06BCF7}"/>
                  </a:ext>
                </a:extLst>
              </p:cNvPr>
              <p:cNvSpPr/>
              <p:nvPr userDrawn="1"/>
            </p:nvSpPr>
            <p:spPr>
              <a:xfrm>
                <a:off x="-2559903" y="512179"/>
                <a:ext cx="2189042" cy="151083"/>
              </a:xfrm>
              <a:prstGeom prst="rect">
                <a:avLst/>
              </a:prstGeom>
              <a:noFill/>
              <a:ln w="25400" cap="flat" cmpd="sng" algn="ctr">
                <a:noFill/>
                <a:prstDash val="solid"/>
              </a:ln>
              <a:effectLst/>
            </p:spPr>
            <p:txBody>
              <a:bodyPr lIns="0" tIns="0" rIns="0" bIns="0" rtlCol="0" anchor="ct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100" b="0" i="0" u="none" strike="noStrike" kern="0" cap="none" spc="0" normalizeH="0" baseline="0" noProof="0" dirty="0">
                    <a:ln>
                      <a:noFill/>
                    </a:ln>
                    <a:solidFill>
                      <a:schemeClr val="tx1"/>
                    </a:solidFill>
                    <a:effectLst/>
                    <a:uLnTx/>
                    <a:uFillTx/>
                    <a:latin typeface="Calibri" panose="020F0502020204030204" pitchFamily="34" charset="0"/>
                    <a:cs typeface="Calibri" panose="020F0502020204030204" pitchFamily="34" charset="0"/>
                  </a:rPr>
                  <a:t>Tekstniveau omhoog</a:t>
                </a:r>
              </a:p>
            </p:txBody>
          </p:sp>
          <p:sp>
            <p:nvSpPr>
              <p:cNvPr id="83" name="Rechthoek 44">
                <a:extLst>
                  <a:ext uri="{FF2B5EF4-FFF2-40B4-BE49-F238E27FC236}">
                    <a16:creationId xmlns:a16="http://schemas.microsoft.com/office/drawing/2014/main" id="{18A020B4-4E5E-11C5-E890-DAB11BF52CF1}"/>
                  </a:ext>
                </a:extLst>
              </p:cNvPr>
              <p:cNvSpPr/>
              <p:nvPr userDrawn="1"/>
            </p:nvSpPr>
            <p:spPr>
              <a:xfrm>
                <a:off x="-2559903" y="819562"/>
                <a:ext cx="2189043" cy="142202"/>
              </a:xfrm>
              <a:prstGeom prst="rect">
                <a:avLst/>
              </a:prstGeom>
              <a:noFill/>
              <a:ln w="25400" cap="flat" cmpd="sng" algn="ctr">
                <a:noFill/>
                <a:prstDash val="solid"/>
              </a:ln>
              <a:effectLst/>
            </p:spPr>
            <p:txBody>
              <a:bodyPr lIns="0" tIns="0" rIns="0" bIns="0" rtlCol="0" anchor="ct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100" b="0" i="0" u="none" strike="noStrike" kern="0" cap="none" spc="0" normalizeH="0" baseline="0" noProof="0" dirty="0">
                    <a:ln>
                      <a:noFill/>
                    </a:ln>
                    <a:solidFill>
                      <a:schemeClr val="tx1"/>
                    </a:solidFill>
                    <a:effectLst/>
                    <a:uLnTx/>
                    <a:uFillTx/>
                    <a:latin typeface="Calibri" panose="020F0502020204030204" pitchFamily="34" charset="0"/>
                    <a:cs typeface="Calibri" panose="020F0502020204030204" pitchFamily="34" charset="0"/>
                  </a:rPr>
                  <a:t>Tekstniveau omlaag</a:t>
                </a:r>
              </a:p>
            </p:txBody>
          </p:sp>
          <p:grpSp>
            <p:nvGrpSpPr>
              <p:cNvPr id="84" name="Groep 45">
                <a:extLst>
                  <a:ext uri="{FF2B5EF4-FFF2-40B4-BE49-F238E27FC236}">
                    <a16:creationId xmlns:a16="http://schemas.microsoft.com/office/drawing/2014/main" id="{DA94418B-52C8-145B-2F01-56C9208E5370}"/>
                  </a:ext>
                </a:extLst>
              </p:cNvPr>
              <p:cNvGrpSpPr/>
              <p:nvPr userDrawn="1"/>
            </p:nvGrpSpPr>
            <p:grpSpPr>
              <a:xfrm>
                <a:off x="-2916763" y="769168"/>
                <a:ext cx="268738" cy="248381"/>
                <a:chOff x="-2916763" y="769168"/>
                <a:chExt cx="268738" cy="248381"/>
              </a:xfrm>
            </p:grpSpPr>
            <p:sp>
              <p:nvSpPr>
                <p:cNvPr id="94" name="Rechthoek 55">
                  <a:extLst>
                    <a:ext uri="{FF2B5EF4-FFF2-40B4-BE49-F238E27FC236}">
                      <a16:creationId xmlns:a16="http://schemas.microsoft.com/office/drawing/2014/main" id="{FB80AEE7-BDF6-65C7-6817-B903F681ADC5}"/>
                    </a:ext>
                  </a:extLst>
                </p:cNvPr>
                <p:cNvSpPr/>
                <p:nvPr userDrawn="1"/>
              </p:nvSpPr>
              <p:spPr>
                <a:xfrm>
                  <a:off x="-2916763" y="769168"/>
                  <a:ext cx="268738" cy="248381"/>
                </a:xfrm>
                <a:prstGeom prst="rect">
                  <a:avLst/>
                </a:prstGeom>
                <a:solidFill>
                  <a:srgbClr val="FFFFFF"/>
                </a:solidFill>
                <a:ln w="3175">
                  <a:solidFill>
                    <a:srgbClr val="DADADA"/>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ctr"/>
                  <a:endParaRPr lang="nl-NL" sz="1050" b="0" noProof="0" dirty="0">
                    <a:solidFill>
                      <a:srgbClr val="211F26"/>
                    </a:solidFill>
                    <a:latin typeface="Calibri" panose="020F0502020204030204" pitchFamily="34" charset="0"/>
                    <a:cs typeface="Calibri" panose="020F0502020204030204" pitchFamily="34" charset="0"/>
                  </a:endParaRPr>
                </a:p>
              </p:txBody>
            </p:sp>
            <p:grpSp>
              <p:nvGrpSpPr>
                <p:cNvPr id="95" name="Groep 56">
                  <a:extLst>
                    <a:ext uri="{FF2B5EF4-FFF2-40B4-BE49-F238E27FC236}">
                      <a16:creationId xmlns:a16="http://schemas.microsoft.com/office/drawing/2014/main" id="{587631C8-F795-D929-83B6-BD29E703BF1A}"/>
                    </a:ext>
                  </a:extLst>
                </p:cNvPr>
                <p:cNvGrpSpPr/>
                <p:nvPr userDrawn="1"/>
              </p:nvGrpSpPr>
              <p:grpSpPr>
                <a:xfrm>
                  <a:off x="-2866744" y="827071"/>
                  <a:ext cx="168701" cy="132575"/>
                  <a:chOff x="-2866744" y="827071"/>
                  <a:chExt cx="168701" cy="132575"/>
                </a:xfrm>
              </p:grpSpPr>
              <p:cxnSp>
                <p:nvCxnSpPr>
                  <p:cNvPr id="97" name="Rechte verbindingslijn 58">
                    <a:extLst>
                      <a:ext uri="{FF2B5EF4-FFF2-40B4-BE49-F238E27FC236}">
                        <a16:creationId xmlns:a16="http://schemas.microsoft.com/office/drawing/2014/main" id="{4207F954-1FC5-BD6B-10DB-F5B283F71CF5}"/>
                      </a:ext>
                    </a:extLst>
                  </p:cNvPr>
                  <p:cNvCxnSpPr/>
                  <p:nvPr userDrawn="1"/>
                </p:nvCxnSpPr>
                <p:spPr>
                  <a:xfrm>
                    <a:off x="-2866744" y="827071"/>
                    <a:ext cx="168701" cy="0"/>
                  </a:xfrm>
                  <a:prstGeom prst="line">
                    <a:avLst/>
                  </a:prstGeom>
                  <a:solidFill>
                    <a:schemeClr val="bg1"/>
                  </a:solidFill>
                  <a:ln w="12700" cap="flat" cmpd="sng" algn="ctr">
                    <a:solidFill>
                      <a:srgbClr val="9D9FA1"/>
                    </a:solidFill>
                    <a:prstDash val="solid"/>
                  </a:ln>
                  <a:effectLst/>
                </p:spPr>
              </p:cxnSp>
              <p:cxnSp>
                <p:nvCxnSpPr>
                  <p:cNvPr id="98" name="Rechte verbindingslijn 59">
                    <a:extLst>
                      <a:ext uri="{FF2B5EF4-FFF2-40B4-BE49-F238E27FC236}">
                        <a16:creationId xmlns:a16="http://schemas.microsoft.com/office/drawing/2014/main" id="{80D47724-D2A1-E2EC-6BCB-72B76A04F120}"/>
                      </a:ext>
                    </a:extLst>
                  </p:cNvPr>
                  <p:cNvCxnSpPr/>
                  <p:nvPr userDrawn="1"/>
                </p:nvCxnSpPr>
                <p:spPr>
                  <a:xfrm>
                    <a:off x="-2866744" y="959646"/>
                    <a:ext cx="168701" cy="0"/>
                  </a:xfrm>
                  <a:prstGeom prst="line">
                    <a:avLst/>
                  </a:prstGeom>
                  <a:solidFill>
                    <a:schemeClr val="bg1"/>
                  </a:solidFill>
                  <a:ln w="12700" cap="flat" cmpd="sng" algn="ctr">
                    <a:solidFill>
                      <a:srgbClr val="9D9FA1"/>
                    </a:solidFill>
                    <a:prstDash val="solid"/>
                  </a:ln>
                  <a:effectLst/>
                </p:spPr>
              </p:cxnSp>
              <p:cxnSp>
                <p:nvCxnSpPr>
                  <p:cNvPr id="99" name="Rechte verbindingslijn 60">
                    <a:extLst>
                      <a:ext uri="{FF2B5EF4-FFF2-40B4-BE49-F238E27FC236}">
                        <a16:creationId xmlns:a16="http://schemas.microsoft.com/office/drawing/2014/main" id="{88C182EB-A159-54B9-6ABE-F012FD021B62}"/>
                      </a:ext>
                    </a:extLst>
                  </p:cNvPr>
                  <p:cNvCxnSpPr/>
                  <p:nvPr userDrawn="1"/>
                </p:nvCxnSpPr>
                <p:spPr>
                  <a:xfrm>
                    <a:off x="-2773990" y="926503"/>
                    <a:ext cx="75947" cy="0"/>
                  </a:xfrm>
                  <a:prstGeom prst="line">
                    <a:avLst/>
                  </a:prstGeom>
                  <a:solidFill>
                    <a:schemeClr val="bg1"/>
                  </a:solidFill>
                  <a:ln w="12700" cap="flat" cmpd="sng" algn="ctr">
                    <a:solidFill>
                      <a:srgbClr val="9D9FA1"/>
                    </a:solidFill>
                    <a:prstDash val="solid"/>
                  </a:ln>
                  <a:effectLst/>
                </p:spPr>
              </p:cxnSp>
              <p:cxnSp>
                <p:nvCxnSpPr>
                  <p:cNvPr id="100" name="Rechte verbindingslijn 61">
                    <a:extLst>
                      <a:ext uri="{FF2B5EF4-FFF2-40B4-BE49-F238E27FC236}">
                        <a16:creationId xmlns:a16="http://schemas.microsoft.com/office/drawing/2014/main" id="{05A08E04-1EA0-3E3C-9170-612B5B842779}"/>
                      </a:ext>
                    </a:extLst>
                  </p:cNvPr>
                  <p:cNvCxnSpPr/>
                  <p:nvPr userDrawn="1"/>
                </p:nvCxnSpPr>
                <p:spPr>
                  <a:xfrm>
                    <a:off x="-2773990" y="893359"/>
                    <a:ext cx="75947" cy="0"/>
                  </a:xfrm>
                  <a:prstGeom prst="line">
                    <a:avLst/>
                  </a:prstGeom>
                  <a:solidFill>
                    <a:schemeClr val="bg1"/>
                  </a:solidFill>
                  <a:ln w="12700" cap="flat" cmpd="sng" algn="ctr">
                    <a:solidFill>
                      <a:srgbClr val="9D9FA1"/>
                    </a:solidFill>
                    <a:prstDash val="solid"/>
                  </a:ln>
                  <a:effectLst/>
                </p:spPr>
              </p:cxnSp>
              <p:cxnSp>
                <p:nvCxnSpPr>
                  <p:cNvPr id="101" name="Rechte verbindingslijn 62">
                    <a:extLst>
                      <a:ext uri="{FF2B5EF4-FFF2-40B4-BE49-F238E27FC236}">
                        <a16:creationId xmlns:a16="http://schemas.microsoft.com/office/drawing/2014/main" id="{280D14E4-1F1F-92A9-BAF0-D4317EA886A2}"/>
                      </a:ext>
                    </a:extLst>
                  </p:cNvPr>
                  <p:cNvCxnSpPr/>
                  <p:nvPr userDrawn="1"/>
                </p:nvCxnSpPr>
                <p:spPr>
                  <a:xfrm>
                    <a:off x="-2773990" y="860215"/>
                    <a:ext cx="75947" cy="0"/>
                  </a:xfrm>
                  <a:prstGeom prst="line">
                    <a:avLst/>
                  </a:prstGeom>
                  <a:solidFill>
                    <a:schemeClr val="bg1"/>
                  </a:solidFill>
                  <a:ln w="12700" cap="flat" cmpd="sng" algn="ctr">
                    <a:solidFill>
                      <a:srgbClr val="9D9FA1"/>
                    </a:solidFill>
                    <a:prstDash val="solid"/>
                  </a:ln>
                  <a:effectLst/>
                </p:spPr>
              </p:cxnSp>
            </p:grpSp>
            <p:sp>
              <p:nvSpPr>
                <p:cNvPr id="96" name="Pijl: rechts 57">
                  <a:extLst>
                    <a:ext uri="{FF2B5EF4-FFF2-40B4-BE49-F238E27FC236}">
                      <a16:creationId xmlns:a16="http://schemas.microsoft.com/office/drawing/2014/main" id="{042FD5D8-862E-CFB3-6698-C198BF223B83}"/>
                    </a:ext>
                  </a:extLst>
                </p:cNvPr>
                <p:cNvSpPr/>
                <p:nvPr userDrawn="1"/>
              </p:nvSpPr>
              <p:spPr>
                <a:xfrm>
                  <a:off x="-2866744" y="858737"/>
                  <a:ext cx="70676" cy="67902"/>
                </a:xfrm>
                <a:prstGeom prst="rightArrow">
                  <a:avLst>
                    <a:gd name="adj1" fmla="val 25329"/>
                    <a:gd name="adj2" fmla="val 63628"/>
                  </a:avLst>
                </a:prstGeom>
                <a:solidFill>
                  <a:srgbClr val="4A7DB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grpSp>
            <p:nvGrpSpPr>
              <p:cNvPr id="85" name="Groep 46">
                <a:extLst>
                  <a:ext uri="{FF2B5EF4-FFF2-40B4-BE49-F238E27FC236}">
                    <a16:creationId xmlns:a16="http://schemas.microsoft.com/office/drawing/2014/main" id="{7CF03E38-6886-31A3-68B0-5D53C9F3A889}"/>
                  </a:ext>
                </a:extLst>
              </p:cNvPr>
              <p:cNvGrpSpPr/>
              <p:nvPr userDrawn="1"/>
            </p:nvGrpSpPr>
            <p:grpSpPr>
              <a:xfrm>
                <a:off x="-2916763" y="460171"/>
                <a:ext cx="268738" cy="248381"/>
                <a:chOff x="-2916763" y="460171"/>
                <a:chExt cx="268738" cy="248381"/>
              </a:xfrm>
            </p:grpSpPr>
            <p:sp>
              <p:nvSpPr>
                <p:cNvPr id="86" name="Rechthoek 47">
                  <a:extLst>
                    <a:ext uri="{FF2B5EF4-FFF2-40B4-BE49-F238E27FC236}">
                      <a16:creationId xmlns:a16="http://schemas.microsoft.com/office/drawing/2014/main" id="{CF23E32C-68D7-AE2C-9F7E-E70965CEB17B}"/>
                    </a:ext>
                  </a:extLst>
                </p:cNvPr>
                <p:cNvSpPr/>
                <p:nvPr userDrawn="1"/>
              </p:nvSpPr>
              <p:spPr>
                <a:xfrm>
                  <a:off x="-2916763" y="460171"/>
                  <a:ext cx="268738" cy="248381"/>
                </a:xfrm>
                <a:prstGeom prst="rect">
                  <a:avLst/>
                </a:prstGeom>
                <a:solidFill>
                  <a:srgbClr val="FFFFFF"/>
                </a:solidFill>
                <a:ln w="3175">
                  <a:solidFill>
                    <a:srgbClr val="DADADA"/>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ctr"/>
                  <a:endParaRPr lang="nl-NL" sz="1050" b="0" noProof="0" dirty="0">
                    <a:solidFill>
                      <a:srgbClr val="211F26"/>
                    </a:solidFill>
                    <a:latin typeface="Calibri" panose="020F0502020204030204" pitchFamily="34" charset="0"/>
                    <a:cs typeface="Calibri" panose="020F0502020204030204" pitchFamily="34" charset="0"/>
                  </a:endParaRPr>
                </a:p>
              </p:txBody>
            </p:sp>
            <p:grpSp>
              <p:nvGrpSpPr>
                <p:cNvPr id="87" name="Groep 48">
                  <a:extLst>
                    <a:ext uri="{FF2B5EF4-FFF2-40B4-BE49-F238E27FC236}">
                      <a16:creationId xmlns:a16="http://schemas.microsoft.com/office/drawing/2014/main" id="{9B9D569D-4686-849C-5592-9DAD243A1021}"/>
                    </a:ext>
                  </a:extLst>
                </p:cNvPr>
                <p:cNvGrpSpPr/>
                <p:nvPr userDrawn="1"/>
              </p:nvGrpSpPr>
              <p:grpSpPr>
                <a:xfrm>
                  <a:off x="-2866744" y="518074"/>
                  <a:ext cx="168701" cy="132575"/>
                  <a:chOff x="-2866744" y="518074"/>
                  <a:chExt cx="168701" cy="132575"/>
                </a:xfrm>
              </p:grpSpPr>
              <p:cxnSp>
                <p:nvCxnSpPr>
                  <p:cNvPr id="89" name="Rechte verbindingslijn 50">
                    <a:extLst>
                      <a:ext uri="{FF2B5EF4-FFF2-40B4-BE49-F238E27FC236}">
                        <a16:creationId xmlns:a16="http://schemas.microsoft.com/office/drawing/2014/main" id="{4A272A6F-C047-F196-799B-BA680051A72A}"/>
                      </a:ext>
                    </a:extLst>
                  </p:cNvPr>
                  <p:cNvCxnSpPr/>
                  <p:nvPr userDrawn="1"/>
                </p:nvCxnSpPr>
                <p:spPr>
                  <a:xfrm>
                    <a:off x="-2866744" y="518074"/>
                    <a:ext cx="168701" cy="0"/>
                  </a:xfrm>
                  <a:prstGeom prst="line">
                    <a:avLst/>
                  </a:prstGeom>
                  <a:solidFill>
                    <a:schemeClr val="bg1"/>
                  </a:solidFill>
                  <a:ln w="12700" cap="flat" cmpd="sng" algn="ctr">
                    <a:solidFill>
                      <a:srgbClr val="9D9FA1"/>
                    </a:solidFill>
                    <a:prstDash val="solid"/>
                  </a:ln>
                  <a:effectLst/>
                </p:spPr>
              </p:cxnSp>
              <p:cxnSp>
                <p:nvCxnSpPr>
                  <p:cNvPr id="90" name="Rechte verbindingslijn 51">
                    <a:extLst>
                      <a:ext uri="{FF2B5EF4-FFF2-40B4-BE49-F238E27FC236}">
                        <a16:creationId xmlns:a16="http://schemas.microsoft.com/office/drawing/2014/main" id="{85E4CC18-A83D-373B-201F-9F6929A51FB5}"/>
                      </a:ext>
                    </a:extLst>
                  </p:cNvPr>
                  <p:cNvCxnSpPr/>
                  <p:nvPr userDrawn="1"/>
                </p:nvCxnSpPr>
                <p:spPr>
                  <a:xfrm>
                    <a:off x="-2866744" y="650649"/>
                    <a:ext cx="168701" cy="0"/>
                  </a:xfrm>
                  <a:prstGeom prst="line">
                    <a:avLst/>
                  </a:prstGeom>
                  <a:solidFill>
                    <a:schemeClr val="bg1"/>
                  </a:solidFill>
                  <a:ln w="12700" cap="flat" cmpd="sng" algn="ctr">
                    <a:solidFill>
                      <a:srgbClr val="9D9FA1"/>
                    </a:solidFill>
                    <a:prstDash val="solid"/>
                  </a:ln>
                  <a:effectLst/>
                </p:spPr>
              </p:cxnSp>
              <p:cxnSp>
                <p:nvCxnSpPr>
                  <p:cNvPr id="91" name="Rechte verbindingslijn 52">
                    <a:extLst>
                      <a:ext uri="{FF2B5EF4-FFF2-40B4-BE49-F238E27FC236}">
                        <a16:creationId xmlns:a16="http://schemas.microsoft.com/office/drawing/2014/main" id="{B99C3512-A407-2326-2DD1-96C15E521224}"/>
                      </a:ext>
                    </a:extLst>
                  </p:cNvPr>
                  <p:cNvCxnSpPr/>
                  <p:nvPr userDrawn="1"/>
                </p:nvCxnSpPr>
                <p:spPr>
                  <a:xfrm>
                    <a:off x="-2773990" y="617506"/>
                    <a:ext cx="75947" cy="0"/>
                  </a:xfrm>
                  <a:prstGeom prst="line">
                    <a:avLst/>
                  </a:prstGeom>
                  <a:solidFill>
                    <a:schemeClr val="bg1"/>
                  </a:solidFill>
                  <a:ln w="12700" cap="flat" cmpd="sng" algn="ctr">
                    <a:solidFill>
                      <a:srgbClr val="9D9FA1"/>
                    </a:solidFill>
                    <a:prstDash val="solid"/>
                  </a:ln>
                  <a:effectLst/>
                </p:spPr>
              </p:cxnSp>
              <p:cxnSp>
                <p:nvCxnSpPr>
                  <p:cNvPr id="92" name="Rechte verbindingslijn 53">
                    <a:extLst>
                      <a:ext uri="{FF2B5EF4-FFF2-40B4-BE49-F238E27FC236}">
                        <a16:creationId xmlns:a16="http://schemas.microsoft.com/office/drawing/2014/main" id="{F853EC5D-1996-0A15-A4D5-B7F6B219A0CD}"/>
                      </a:ext>
                    </a:extLst>
                  </p:cNvPr>
                  <p:cNvCxnSpPr/>
                  <p:nvPr userDrawn="1"/>
                </p:nvCxnSpPr>
                <p:spPr>
                  <a:xfrm>
                    <a:off x="-2773990" y="584362"/>
                    <a:ext cx="75947" cy="0"/>
                  </a:xfrm>
                  <a:prstGeom prst="line">
                    <a:avLst/>
                  </a:prstGeom>
                  <a:solidFill>
                    <a:schemeClr val="bg1"/>
                  </a:solidFill>
                  <a:ln w="12700" cap="flat" cmpd="sng" algn="ctr">
                    <a:solidFill>
                      <a:srgbClr val="9D9FA1"/>
                    </a:solidFill>
                    <a:prstDash val="solid"/>
                  </a:ln>
                  <a:effectLst/>
                </p:spPr>
              </p:cxnSp>
              <p:cxnSp>
                <p:nvCxnSpPr>
                  <p:cNvPr id="93" name="Rechte verbindingslijn 54">
                    <a:extLst>
                      <a:ext uri="{FF2B5EF4-FFF2-40B4-BE49-F238E27FC236}">
                        <a16:creationId xmlns:a16="http://schemas.microsoft.com/office/drawing/2014/main" id="{25D579C9-F55F-0542-5577-BCC39FED7CA1}"/>
                      </a:ext>
                    </a:extLst>
                  </p:cNvPr>
                  <p:cNvCxnSpPr/>
                  <p:nvPr userDrawn="1"/>
                </p:nvCxnSpPr>
                <p:spPr>
                  <a:xfrm>
                    <a:off x="-2773990" y="551218"/>
                    <a:ext cx="75947" cy="0"/>
                  </a:xfrm>
                  <a:prstGeom prst="line">
                    <a:avLst/>
                  </a:prstGeom>
                  <a:solidFill>
                    <a:schemeClr val="bg1"/>
                  </a:solidFill>
                  <a:ln w="12700" cap="flat" cmpd="sng" algn="ctr">
                    <a:solidFill>
                      <a:srgbClr val="9D9FA1"/>
                    </a:solidFill>
                    <a:prstDash val="solid"/>
                  </a:ln>
                  <a:effectLst/>
                </p:spPr>
              </p:cxnSp>
            </p:grpSp>
            <p:sp>
              <p:nvSpPr>
                <p:cNvPr id="88" name="Pijl: rechts 49">
                  <a:extLst>
                    <a:ext uri="{FF2B5EF4-FFF2-40B4-BE49-F238E27FC236}">
                      <a16:creationId xmlns:a16="http://schemas.microsoft.com/office/drawing/2014/main" id="{8B93FC7F-D309-9113-4C66-E9D61D693C01}"/>
                    </a:ext>
                  </a:extLst>
                </p:cNvPr>
                <p:cNvSpPr/>
                <p:nvPr userDrawn="1"/>
              </p:nvSpPr>
              <p:spPr>
                <a:xfrm flipH="1">
                  <a:off x="-2866744" y="549740"/>
                  <a:ext cx="70676" cy="67902"/>
                </a:xfrm>
                <a:prstGeom prst="rightArrow">
                  <a:avLst>
                    <a:gd name="adj1" fmla="val 25329"/>
                    <a:gd name="adj2" fmla="val 63628"/>
                  </a:avLst>
                </a:prstGeom>
                <a:solidFill>
                  <a:srgbClr val="4A7DB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grpSp>
        <p:sp>
          <p:nvSpPr>
            <p:cNvPr id="75" name="Text Placeholder 2">
              <a:extLst>
                <a:ext uri="{FF2B5EF4-FFF2-40B4-BE49-F238E27FC236}">
                  <a16:creationId xmlns:a16="http://schemas.microsoft.com/office/drawing/2014/main" id="{03EDF9EF-7F5A-67E4-CF80-788093916CE1}"/>
                </a:ext>
              </a:extLst>
            </p:cNvPr>
            <p:cNvSpPr txBox="1">
              <a:spLocks/>
            </p:cNvSpPr>
            <p:nvPr userDrawn="1"/>
          </p:nvSpPr>
          <p:spPr>
            <a:xfrm>
              <a:off x="-3260725" y="1852613"/>
              <a:ext cx="2740025" cy="2173287"/>
            </a:xfrm>
            <a:prstGeom prst="rect">
              <a:avLst/>
            </a:prstGeom>
          </p:spPr>
          <p:txBody>
            <a:bodyPr vert="horz" lIns="0" tIns="0" rIns="0" bIns="0" rtlCol="0">
              <a:normAutofit/>
            </a:bodyPr>
            <a:lstStyle>
              <a:lvl1pPr marL="358775" indent="-358775" algn="l" defTabSz="914400" rtl="0" eaLnBrk="1" latinLnBrk="0" hangingPunct="1">
                <a:lnSpc>
                  <a:spcPct val="110000"/>
                </a:lnSpc>
                <a:spcBef>
                  <a:spcPts val="1000"/>
                </a:spcBef>
                <a:buFontTx/>
                <a:buBlip>
                  <a:blip r:embed="rId3">
                    <a:extLst>
                      <a:ext uri="{96DAC541-7B7A-43D3-8B79-37D633B846F1}">
                        <asvg:svgBlip xmlns:asvg="http://schemas.microsoft.com/office/drawing/2016/SVG/main" r:embed="rId4"/>
                      </a:ext>
                    </a:extLst>
                  </a:blip>
                </a:buBlip>
                <a:defRPr sz="1400" b="0" kern="1200">
                  <a:solidFill>
                    <a:schemeClr val="tx2"/>
                  </a:solidFill>
                  <a:latin typeface="+mn-lt"/>
                  <a:ea typeface="+mn-ea"/>
                  <a:cs typeface="+mn-cs"/>
                </a:defRPr>
              </a:lvl1pPr>
              <a:lvl2pPr marL="0" indent="0" algn="l" defTabSz="914400" rtl="0" eaLnBrk="1" latinLnBrk="0" hangingPunct="1">
                <a:lnSpc>
                  <a:spcPct val="90000"/>
                </a:lnSpc>
                <a:spcBef>
                  <a:spcPts val="500"/>
                </a:spcBef>
                <a:buFont typeface="Arial" panose="020B0604020202020204" pitchFamily="34" charset="0"/>
                <a:buNone/>
                <a:defRPr sz="1400" b="0" kern="1200">
                  <a:solidFill>
                    <a:schemeClr val="tx2"/>
                  </a:solidFill>
                  <a:latin typeface="+mn-lt"/>
                  <a:ea typeface="+mn-ea"/>
                  <a:cs typeface="Arial" panose="020B0604020202020204" pitchFamily="34" charset="0"/>
                </a:defRPr>
              </a:lvl2pPr>
              <a:lvl3pPr marL="0" indent="0" algn="l" defTabSz="914400" rtl="0" eaLnBrk="1" latinLnBrk="0" hangingPunct="1">
                <a:lnSpc>
                  <a:spcPct val="90000"/>
                </a:lnSpc>
                <a:spcBef>
                  <a:spcPts val="500"/>
                </a:spcBef>
                <a:buFont typeface="Arial" panose="020B0604020202020204" pitchFamily="34" charset="0"/>
                <a:buNone/>
                <a:defRPr sz="2000" b="0" kern="1200">
                  <a:solidFill>
                    <a:schemeClr val="tx2"/>
                  </a:solidFill>
                  <a:latin typeface="+mj-lt"/>
                  <a:ea typeface="+mn-ea"/>
                  <a:cs typeface="+mn-cs"/>
                </a:defRPr>
              </a:lvl3pPr>
              <a:lvl4pPr marL="717550" indent="-269875" algn="l" defTabSz="914400" rtl="0" eaLnBrk="1" latinLnBrk="0" hangingPunct="1">
                <a:lnSpc>
                  <a:spcPct val="90000"/>
                </a:lnSpc>
                <a:spcBef>
                  <a:spcPts val="500"/>
                </a:spcBef>
                <a:buFont typeface="Arial" panose="020B0604020202020204" pitchFamily="34" charset="0"/>
                <a:buChar char="•"/>
                <a:defRPr sz="1100" kern="1200">
                  <a:solidFill>
                    <a:schemeClr val="tx2"/>
                  </a:solidFill>
                  <a:latin typeface="+mn-lt"/>
                  <a:ea typeface="+mn-ea"/>
                  <a:cs typeface="+mn-cs"/>
                </a:defRPr>
              </a:lvl4pPr>
              <a:lvl5pPr marL="719138" indent="-271463" algn="l" defTabSz="914400" rtl="0" eaLnBrk="1" latinLnBrk="0" hangingPunct="1">
                <a:lnSpc>
                  <a:spcPct val="90000"/>
                </a:lnSpc>
                <a:spcBef>
                  <a:spcPts val="500"/>
                </a:spcBef>
                <a:buFont typeface="Arial" panose="020B0604020202020204" pitchFamily="34" charset="0"/>
                <a:buChar char="•"/>
                <a:defRPr sz="1100" kern="1200">
                  <a:solidFill>
                    <a:schemeClr val="accent1"/>
                  </a:solidFill>
                  <a:latin typeface="+mn-lt"/>
                  <a:ea typeface="+mn-ea"/>
                  <a:cs typeface="+mn-cs"/>
                </a:defRPr>
              </a:lvl5pPr>
              <a:lvl6pPr marL="719138" indent="-271463" algn="l" defTabSz="914400" rtl="0" eaLnBrk="1" latinLnBrk="0" hangingPunct="1">
                <a:lnSpc>
                  <a:spcPct val="90000"/>
                </a:lnSpc>
                <a:spcBef>
                  <a:spcPts val="500"/>
                </a:spcBef>
                <a:buFont typeface="+mj-lt"/>
                <a:buAutoNum type="arabicParenR"/>
                <a:defRPr sz="1100" kern="1200">
                  <a:solidFill>
                    <a:schemeClr val="tx2"/>
                  </a:solidFill>
                  <a:latin typeface="+mn-lt"/>
                  <a:ea typeface="+mn-ea"/>
                  <a:cs typeface="+mn-cs"/>
                </a:defRPr>
              </a:lvl6pPr>
              <a:lvl7pPr marL="719138" indent="-271463" algn="l" defTabSz="914400" rtl="0" eaLnBrk="1" latinLnBrk="0" hangingPunct="1">
                <a:lnSpc>
                  <a:spcPct val="90000"/>
                </a:lnSpc>
                <a:spcBef>
                  <a:spcPts val="500"/>
                </a:spcBef>
                <a:buFont typeface="+mj-lt"/>
                <a:buAutoNum type="arabicParenR"/>
                <a:defRPr sz="1100" kern="1200">
                  <a:solidFill>
                    <a:schemeClr val="accen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2000" b="1" kern="1200">
                  <a:solidFill>
                    <a:schemeClr val="accent1"/>
                  </a:solidFill>
                  <a:latin typeface="+mj-lt"/>
                  <a:ea typeface="+mn-ea"/>
                  <a:cs typeface="+mn-cs"/>
                </a:defRPr>
              </a:lvl8pPr>
              <a:lvl9pPr marL="0" indent="0" algn="l" defTabSz="914400" rtl="0" eaLnBrk="1" latinLnBrk="0" hangingPunct="1">
                <a:lnSpc>
                  <a:spcPct val="90000"/>
                </a:lnSpc>
                <a:spcBef>
                  <a:spcPts val="500"/>
                </a:spcBef>
                <a:buFont typeface="Arial" panose="020B0604020202020204" pitchFamily="34" charset="0"/>
                <a:buNone/>
                <a:defRPr sz="800" i="1" kern="1200">
                  <a:solidFill>
                    <a:schemeClr val="tx1">
                      <a:lumMod val="90000"/>
                      <a:lumOff val="10000"/>
                    </a:schemeClr>
                  </a:solidFill>
                  <a:latin typeface="+mn-lt"/>
                  <a:ea typeface="+mn-ea"/>
                  <a:cs typeface="+mn-cs"/>
                </a:defRPr>
              </a:lvl9pPr>
            </a:lstStyle>
            <a:p>
              <a:pPr marL="0" marR="0" lvl="0" indent="0" algn="l" defTabSz="914400" rtl="0" eaLnBrk="1" fontAlgn="auto" latinLnBrk="0" hangingPunct="1">
                <a:lnSpc>
                  <a:spcPct val="130000"/>
                </a:lnSpc>
                <a:spcBef>
                  <a:spcPts val="1000"/>
                </a:spcBef>
                <a:spcAft>
                  <a:spcPts val="0"/>
                </a:spcAft>
                <a:buClrTx/>
                <a:buSzTx/>
                <a:buFont typeface="Arial" panose="020B0604020202020204" pitchFamily="34" charset="0"/>
                <a:buNone/>
                <a:tabLst/>
                <a:defRPr/>
              </a:pPr>
              <a:r>
                <a:rPr kumimoji="0" lang="en-US" sz="1500" b="0" i="0" u="none" strike="noStrike" kern="1200" cap="none" spc="0" normalizeH="0" baseline="0" noProof="0" dirty="0">
                  <a:ln>
                    <a:noFill/>
                  </a:ln>
                  <a:solidFill>
                    <a:srgbClr val="231F20"/>
                  </a:solidFill>
                  <a:effectLst/>
                  <a:uLnTx/>
                  <a:uFillTx/>
                  <a:latin typeface="Noto Sans"/>
                  <a:ea typeface="+mn-ea"/>
                  <a:cs typeface="+mn-cs"/>
                </a:rPr>
                <a:t>Normale </a:t>
              </a:r>
              <a:r>
                <a:rPr kumimoji="0" lang="en-US" sz="1500" b="0" i="0" u="none" strike="noStrike" kern="1200" cap="none" spc="0" normalizeH="0" baseline="0" noProof="0" dirty="0" err="1">
                  <a:ln>
                    <a:noFill/>
                  </a:ln>
                  <a:solidFill>
                    <a:srgbClr val="231F20"/>
                  </a:solidFill>
                  <a:effectLst/>
                  <a:uLnTx/>
                  <a:uFillTx/>
                  <a:latin typeface="Noto Sans"/>
                  <a:ea typeface="+mn-ea"/>
                  <a:cs typeface="+mn-cs"/>
                </a:rPr>
                <a:t>tekst</a:t>
              </a:r>
              <a:endParaRPr kumimoji="0" lang="en-US" sz="1500" b="0" i="0" u="none" strike="noStrike" kern="1200" cap="none" spc="0" normalizeH="0" baseline="0" noProof="0" dirty="0">
                <a:ln>
                  <a:noFill/>
                </a:ln>
                <a:solidFill>
                  <a:srgbClr val="231F20"/>
                </a:solidFill>
                <a:effectLst/>
                <a:uLnTx/>
                <a:uFillTx/>
                <a:latin typeface="Noto Sans"/>
                <a:ea typeface="+mn-ea"/>
                <a:cs typeface="+mn-cs"/>
              </a:endParaRPr>
            </a:p>
            <a:p>
              <a:pPr marL="0" marR="0" lvl="1" indent="0" algn="l" defTabSz="914400" rtl="0" eaLnBrk="1" fontAlgn="auto" latinLnBrk="0" hangingPunct="1">
                <a:lnSpc>
                  <a:spcPct val="130000"/>
                </a:lnSpc>
                <a:spcBef>
                  <a:spcPts val="0"/>
                </a:spcBef>
                <a:spcAft>
                  <a:spcPts val="600"/>
                </a:spcAft>
                <a:buClrTx/>
                <a:buSzTx/>
                <a:buFont typeface="Arial" panose="020B0604020202020204" pitchFamily="34" charset="0"/>
                <a:buNone/>
                <a:tabLst/>
                <a:defRPr/>
              </a:pPr>
              <a:r>
                <a:rPr kumimoji="0" lang="en-US" sz="1200" b="0" i="0" u="none" strike="noStrike" kern="1200" cap="none" spc="0" normalizeH="0" baseline="0" noProof="0" dirty="0" err="1">
                  <a:ln>
                    <a:noFill/>
                  </a:ln>
                  <a:solidFill>
                    <a:srgbClr val="231F20"/>
                  </a:solidFill>
                  <a:effectLst/>
                  <a:uLnTx/>
                  <a:uFillTx/>
                  <a:latin typeface="Noto Sans"/>
                  <a:ea typeface="+mn-ea"/>
                  <a:cs typeface="+mn-cs"/>
                </a:rPr>
                <a:t>Kleinere</a:t>
              </a:r>
              <a:r>
                <a:rPr kumimoji="0" lang="en-US" sz="1200" b="0" i="0" u="none" strike="noStrike" kern="1200" cap="none" spc="0" normalizeH="0" baseline="0" noProof="0" dirty="0">
                  <a:ln>
                    <a:noFill/>
                  </a:ln>
                  <a:solidFill>
                    <a:srgbClr val="231F20"/>
                  </a:solidFill>
                  <a:effectLst/>
                  <a:uLnTx/>
                  <a:uFillTx/>
                  <a:latin typeface="Noto Sans"/>
                  <a:ea typeface="+mn-ea"/>
                  <a:cs typeface="+mn-cs"/>
                </a:rPr>
                <a:t> </a:t>
              </a:r>
              <a:r>
                <a:rPr kumimoji="0" lang="en-US" sz="1200" b="0" i="0" u="none" strike="noStrike" kern="1200" cap="none" spc="0" normalizeH="0" baseline="0" noProof="0" dirty="0" err="1">
                  <a:ln>
                    <a:noFill/>
                  </a:ln>
                  <a:solidFill>
                    <a:srgbClr val="231F20"/>
                  </a:solidFill>
                  <a:effectLst/>
                  <a:uLnTx/>
                  <a:uFillTx/>
                  <a:latin typeface="Noto Sans"/>
                  <a:ea typeface="+mn-ea"/>
                  <a:cs typeface="+mn-cs"/>
                </a:rPr>
                <a:t>tekst</a:t>
              </a:r>
              <a:endParaRPr kumimoji="0" lang="en-US" sz="1200" b="0" i="0" u="none" strike="noStrike" kern="1200" cap="none" spc="0" normalizeH="0" baseline="0" noProof="0" dirty="0">
                <a:ln>
                  <a:noFill/>
                </a:ln>
                <a:solidFill>
                  <a:srgbClr val="231F20"/>
                </a:solidFill>
                <a:effectLst/>
                <a:uLnTx/>
                <a:uFillTx/>
                <a:latin typeface="Noto Sans"/>
                <a:ea typeface="+mn-ea"/>
                <a:cs typeface="+mn-cs"/>
              </a:endParaRPr>
            </a:p>
            <a:p>
              <a:pPr marL="0" marR="0" lvl="2" indent="0" algn="l" defTabSz="914400" rtl="0" eaLnBrk="1" fontAlgn="auto" latinLnBrk="0" hangingPunct="1">
                <a:lnSpc>
                  <a:spcPct val="130000"/>
                </a:lnSpc>
                <a:spcBef>
                  <a:spcPts val="500"/>
                </a:spcBef>
                <a:spcAft>
                  <a:spcPts val="0"/>
                </a:spcAft>
                <a:buClrTx/>
                <a:buSzTx/>
                <a:buFont typeface="Arial" panose="020B0604020202020204" pitchFamily="34" charset="0"/>
                <a:buNone/>
                <a:tabLst/>
                <a:defRPr/>
              </a:pPr>
              <a:r>
                <a:rPr kumimoji="0" lang="en-US" sz="1200" b="1" i="0" u="none" strike="noStrike" kern="1200" cap="none" spc="0" normalizeH="0" baseline="0" noProof="0" dirty="0" err="1">
                  <a:ln>
                    <a:noFill/>
                  </a:ln>
                  <a:solidFill>
                    <a:srgbClr val="231F20"/>
                  </a:solidFill>
                  <a:effectLst/>
                  <a:uLnTx/>
                  <a:uFillTx/>
                  <a:latin typeface="Noto Sans"/>
                  <a:ea typeface="+mn-ea"/>
                  <a:cs typeface="+mn-cs"/>
                </a:rPr>
                <a:t>Kleinere</a:t>
              </a:r>
              <a:r>
                <a:rPr kumimoji="0" lang="en-US" sz="1200" b="1" i="0" u="none" strike="noStrike" kern="1200" cap="none" spc="0" normalizeH="0" baseline="0" noProof="0" dirty="0">
                  <a:ln>
                    <a:noFill/>
                  </a:ln>
                  <a:solidFill>
                    <a:srgbClr val="231F20"/>
                  </a:solidFill>
                  <a:effectLst/>
                  <a:uLnTx/>
                  <a:uFillTx/>
                  <a:latin typeface="Noto Sans"/>
                  <a:ea typeface="+mn-ea"/>
                  <a:cs typeface="+mn-cs"/>
                </a:rPr>
                <a:t> </a:t>
              </a:r>
              <a:r>
                <a:rPr kumimoji="0" lang="en-US" sz="1200" b="1" i="0" u="none" strike="noStrike" kern="1200" cap="none" spc="0" normalizeH="0" baseline="0" noProof="0" dirty="0" err="1">
                  <a:ln>
                    <a:noFill/>
                  </a:ln>
                  <a:solidFill>
                    <a:srgbClr val="231F20"/>
                  </a:solidFill>
                  <a:effectLst/>
                  <a:uLnTx/>
                  <a:uFillTx/>
                  <a:latin typeface="Noto Sans"/>
                  <a:ea typeface="+mn-ea"/>
                  <a:cs typeface="+mn-cs"/>
                </a:rPr>
                <a:t>tekst</a:t>
              </a:r>
              <a:r>
                <a:rPr kumimoji="0" lang="en-US" sz="1200" b="1" i="0" u="none" strike="noStrike" kern="1200" cap="none" spc="0" normalizeH="0" baseline="0" noProof="0" dirty="0">
                  <a:ln>
                    <a:noFill/>
                  </a:ln>
                  <a:solidFill>
                    <a:srgbClr val="231F20"/>
                  </a:solidFill>
                  <a:effectLst/>
                  <a:uLnTx/>
                  <a:uFillTx/>
                  <a:latin typeface="Noto Sans"/>
                  <a:ea typeface="+mn-ea"/>
                  <a:cs typeface="+mn-cs"/>
                </a:rPr>
                <a:t> Bold</a:t>
              </a:r>
            </a:p>
            <a:p>
              <a:pPr marL="0" marR="0" lvl="3" indent="0" algn="l" defTabSz="914400" rtl="0" eaLnBrk="1" fontAlgn="auto" latinLnBrk="0" hangingPunct="1">
                <a:lnSpc>
                  <a:spcPct val="130000"/>
                </a:lnSpc>
                <a:spcBef>
                  <a:spcPts val="500"/>
                </a:spcBef>
                <a:spcAft>
                  <a:spcPts val="0"/>
                </a:spcAft>
                <a:buClrTx/>
                <a:buSzTx/>
                <a:buFont typeface="Arial" panose="020B0604020202020204" pitchFamily="34" charset="0"/>
                <a:buNone/>
                <a:tabLst/>
                <a:defRPr/>
              </a:pPr>
              <a:r>
                <a:rPr kumimoji="0" lang="en-US" sz="1500" b="1" i="0" u="none" strike="noStrike" kern="1200" cap="none" spc="0" normalizeH="0" baseline="0" noProof="0" dirty="0">
                  <a:ln>
                    <a:noFill/>
                  </a:ln>
                  <a:solidFill>
                    <a:srgbClr val="231F20"/>
                  </a:solidFill>
                  <a:effectLst/>
                  <a:uLnTx/>
                  <a:uFillTx/>
                  <a:latin typeface="Noto Sans"/>
                  <a:ea typeface="+mn-ea"/>
                  <a:cs typeface="+mn-cs"/>
                </a:rPr>
                <a:t>Kop Bold</a:t>
              </a:r>
            </a:p>
            <a:p>
              <a:pPr marL="0" marR="0" lvl="4" indent="0" algn="l" defTabSz="914400" rtl="0" eaLnBrk="1" fontAlgn="auto" latinLnBrk="0" hangingPunct="1">
                <a:lnSpc>
                  <a:spcPct val="130000"/>
                </a:lnSpc>
                <a:spcBef>
                  <a:spcPts val="600"/>
                </a:spcBef>
                <a:spcAft>
                  <a:spcPts val="0"/>
                </a:spcAft>
                <a:buClrTx/>
                <a:buSzTx/>
                <a:buFont typeface="Arial" panose="020B0604020202020204" pitchFamily="34" charset="0"/>
                <a:buNone/>
                <a:tabLst/>
                <a:defRPr/>
              </a:pPr>
              <a:r>
                <a:rPr kumimoji="0" lang="en-US" sz="1500" b="1" i="0" u="none" strike="noStrike" kern="1200" cap="none" spc="0" normalizeH="0" baseline="0" noProof="0" dirty="0">
                  <a:ln>
                    <a:noFill/>
                  </a:ln>
                  <a:solidFill>
                    <a:schemeClr val="accent1"/>
                  </a:solidFill>
                  <a:effectLst/>
                  <a:uLnTx/>
                  <a:uFillTx/>
                  <a:latin typeface="Noto Sans"/>
                  <a:ea typeface="+mn-ea"/>
                  <a:cs typeface="+mn-cs"/>
                </a:rPr>
                <a:t>Kop</a:t>
              </a:r>
            </a:p>
            <a:p>
              <a:pPr marL="182563" marR="0" lvl="5" indent="-171450" algn="l" defTabSz="914400" rtl="0" eaLnBrk="1" fontAlgn="auto" latinLnBrk="0" hangingPunct="1">
                <a:lnSpc>
                  <a:spcPct val="13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231F20"/>
                  </a:solidFill>
                  <a:effectLst/>
                  <a:uLnTx/>
                  <a:uFillTx/>
                  <a:latin typeface="Noto Sans"/>
                  <a:ea typeface="+mn-ea"/>
                  <a:cs typeface="+mn-cs"/>
                </a:rPr>
                <a:t>Bullet</a:t>
              </a:r>
            </a:p>
            <a:p>
              <a:pPr marL="358775" marR="0" lvl="6"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kumimoji="0" lang="en-US" sz="1200" b="0" i="0" u="none" strike="noStrike" kern="1200" cap="none" spc="0" normalizeH="0" baseline="0" noProof="0" dirty="0" err="1">
                  <a:ln>
                    <a:noFill/>
                  </a:ln>
                  <a:solidFill>
                    <a:srgbClr val="231F20"/>
                  </a:solidFill>
                  <a:effectLst/>
                  <a:uLnTx/>
                  <a:uFillTx/>
                  <a:latin typeface="Noto Sans"/>
                  <a:ea typeface="+mn-ea"/>
                  <a:cs typeface="+mn-cs"/>
                </a:rPr>
                <a:t>Inspring</a:t>
              </a:r>
              <a:endParaRPr kumimoji="0" lang="nl-NL" sz="1200" b="0" i="0" u="none" strike="noStrike" kern="1200" cap="none" spc="0" normalizeH="0" baseline="0" noProof="0" dirty="0">
                <a:ln>
                  <a:noFill/>
                </a:ln>
                <a:solidFill>
                  <a:srgbClr val="231F20"/>
                </a:solidFill>
                <a:effectLst/>
                <a:uLnTx/>
                <a:uFillTx/>
                <a:latin typeface="Noto Sans"/>
                <a:ea typeface="+mn-ea"/>
                <a:cs typeface="+mn-cs"/>
              </a:endParaRPr>
            </a:p>
          </p:txBody>
        </p:sp>
      </p:grpSp>
      <p:sp>
        <p:nvSpPr>
          <p:cNvPr id="133" name="Text Placeholder 36">
            <a:extLst>
              <a:ext uri="{FF2B5EF4-FFF2-40B4-BE49-F238E27FC236}">
                <a16:creationId xmlns:a16="http://schemas.microsoft.com/office/drawing/2014/main" id="{EEB05A59-CED2-02C7-E0F7-C43BAC949A7D}"/>
              </a:ext>
            </a:extLst>
          </p:cNvPr>
          <p:cNvSpPr>
            <a:spLocks noGrp="1"/>
          </p:cNvSpPr>
          <p:nvPr>
            <p:ph type="body" sz="quarter" idx="17" hasCustomPrompt="1"/>
          </p:nvPr>
        </p:nvSpPr>
        <p:spPr>
          <a:xfrm>
            <a:off x="3036652" y="5434604"/>
            <a:ext cx="1740700" cy="771885"/>
          </a:xfrm>
        </p:spPr>
        <p:txBody>
          <a:bodyPr>
            <a:noAutofit/>
          </a:bodyPr>
          <a:lstStyle>
            <a:lvl1pPr>
              <a:lnSpc>
                <a:spcPct val="100000"/>
              </a:lnSpc>
              <a:spcBef>
                <a:spcPts val="0"/>
              </a:spcBef>
              <a:defRPr sz="1200">
                <a:solidFill>
                  <a:schemeClr val="bg1"/>
                </a:solidFill>
                <a:latin typeface="+mn-lt"/>
              </a:defRPr>
            </a:lvl1pPr>
          </a:lstStyle>
          <a:p>
            <a:pPr lvl="0"/>
            <a:r>
              <a:rPr lang="en-US" dirty="0" err="1"/>
              <a:t>Ondertitel</a:t>
            </a:r>
            <a:r>
              <a:rPr lang="en-US" dirty="0"/>
              <a:t> (max 4 regels).</a:t>
            </a:r>
            <a:endParaRPr lang="nl-NL" dirty="0"/>
          </a:p>
        </p:txBody>
      </p:sp>
    </p:spTree>
    <p:extLst>
      <p:ext uri="{BB962C8B-B14F-4D97-AF65-F5344CB8AC3E}">
        <p14:creationId xmlns:p14="http://schemas.microsoft.com/office/powerpoint/2010/main" val="703291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799"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ekst + Afbeel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8D0E5-8933-1F85-23C1-CDEF6DACF64B}"/>
              </a:ext>
            </a:extLst>
          </p:cNvPr>
          <p:cNvSpPr>
            <a:spLocks noGrp="1"/>
          </p:cNvSpPr>
          <p:nvPr userDrawn="1">
            <p:ph type="title" hasCustomPrompt="1"/>
          </p:nvPr>
        </p:nvSpPr>
        <p:spPr>
          <a:xfrm>
            <a:off x="500298" y="504484"/>
            <a:ext cx="5040000" cy="396000"/>
          </a:xfrm>
        </p:spPr>
        <p:txBody>
          <a:bodyPr/>
          <a:lstStyle>
            <a:lvl1pPr>
              <a:defRPr sz="3000">
                <a:solidFill>
                  <a:schemeClr val="accent1"/>
                </a:solidFill>
              </a:defRPr>
            </a:lvl1pPr>
          </a:lstStyle>
          <a:p>
            <a:r>
              <a:rPr lang="en-US" dirty="0"/>
              <a:t>Titel slide</a:t>
            </a:r>
            <a:endParaRPr lang="nl-NL" dirty="0"/>
          </a:p>
        </p:txBody>
      </p:sp>
      <p:sp>
        <p:nvSpPr>
          <p:cNvPr id="4" name="Slide Number Placeholder 3">
            <a:extLst>
              <a:ext uri="{FF2B5EF4-FFF2-40B4-BE49-F238E27FC236}">
                <a16:creationId xmlns:a16="http://schemas.microsoft.com/office/drawing/2014/main" id="{7827BFC7-114D-E517-223A-3DF75530F441}"/>
              </a:ext>
            </a:extLst>
          </p:cNvPr>
          <p:cNvSpPr>
            <a:spLocks noGrp="1"/>
          </p:cNvSpPr>
          <p:nvPr userDrawn="1">
            <p:ph type="sldNum" sz="quarter" idx="11"/>
          </p:nvPr>
        </p:nvSpPr>
        <p:spPr/>
        <p:txBody>
          <a:bodyPr/>
          <a:lstStyle/>
          <a:p>
            <a:fld id="{ECDE48EF-F968-4D7A-86B0-93C6A4F95FCA}" type="slidenum">
              <a:rPr lang="nl-NL" smtClean="0"/>
              <a:pPr/>
              <a:t>‹nr.›</a:t>
            </a:fld>
            <a:endParaRPr lang="nl-NL" dirty="0"/>
          </a:p>
        </p:txBody>
      </p:sp>
      <p:sp>
        <p:nvSpPr>
          <p:cNvPr id="37" name="Text Placeholder 36">
            <a:extLst>
              <a:ext uri="{FF2B5EF4-FFF2-40B4-BE49-F238E27FC236}">
                <a16:creationId xmlns:a16="http://schemas.microsoft.com/office/drawing/2014/main" id="{FDB99240-A544-BA1D-6410-10D5B5F0C275}"/>
              </a:ext>
            </a:extLst>
          </p:cNvPr>
          <p:cNvSpPr>
            <a:spLocks noGrp="1"/>
          </p:cNvSpPr>
          <p:nvPr>
            <p:ph type="body" sz="quarter" idx="15" hasCustomPrompt="1"/>
          </p:nvPr>
        </p:nvSpPr>
        <p:spPr>
          <a:xfrm>
            <a:off x="500298" y="1123040"/>
            <a:ext cx="5040000" cy="4320000"/>
          </a:xfrm>
        </p:spPr>
        <p:txBody>
          <a:bodyPr/>
          <a:lstStyle>
            <a:lvl1pPr>
              <a:defRPr/>
            </a:lvl1pPr>
          </a:lstStyle>
          <a:p>
            <a:pPr lvl="0"/>
            <a:r>
              <a:rPr lang="en-US" dirty="0" err="1"/>
              <a:t>Klik</a:t>
            </a:r>
            <a:r>
              <a:rPr lang="en-US" dirty="0"/>
              <a:t> </a:t>
            </a:r>
            <a:r>
              <a:rPr lang="en-US" dirty="0" err="1"/>
              <a:t>hier</a:t>
            </a:r>
            <a:r>
              <a:rPr lang="en-US" dirty="0"/>
              <a:t> om </a:t>
            </a:r>
            <a:r>
              <a:rPr lang="en-US" dirty="0" err="1"/>
              <a:t>tekst</a:t>
            </a:r>
            <a:r>
              <a:rPr lang="en-US" dirty="0"/>
              <a:t> toe </a:t>
            </a:r>
            <a:r>
              <a:rPr lang="en-US" dirty="0" err="1"/>
              <a:t>te</a:t>
            </a:r>
            <a:r>
              <a:rPr lang="en-US" dirty="0"/>
              <a:t> </a:t>
            </a:r>
            <a:r>
              <a:rPr lang="en-US" dirty="0" err="1"/>
              <a:t>voegen</a:t>
            </a:r>
            <a:r>
              <a:rPr lang="en-US" dirty="0"/>
              <a:t> </a:t>
            </a:r>
            <a:r>
              <a:rPr lang="en-US" dirty="0" err="1"/>
              <a:t>aan</a:t>
            </a:r>
            <a:r>
              <a:rPr lang="en-US" dirty="0"/>
              <a:t> de slide.</a:t>
            </a:r>
          </a:p>
          <a:p>
            <a:pPr lvl="1"/>
            <a:r>
              <a:rPr lang="en-US" dirty="0"/>
              <a:t>Second level</a:t>
            </a:r>
          </a:p>
          <a:p>
            <a:pPr lvl="2"/>
            <a:r>
              <a:rPr lang="en-US" dirty="0"/>
              <a:t>Third level</a:t>
            </a:r>
          </a:p>
          <a:p>
            <a:pPr lvl="3"/>
            <a:r>
              <a:rPr lang="en-US" dirty="0"/>
              <a:t>Fourth level</a:t>
            </a:r>
          </a:p>
          <a:p>
            <a:pPr lvl="4"/>
            <a:r>
              <a:rPr lang="en-US" dirty="0"/>
              <a:t>Fifth level</a:t>
            </a:r>
            <a:endParaRPr lang="nl-NL" dirty="0"/>
          </a:p>
        </p:txBody>
      </p:sp>
      <p:grpSp>
        <p:nvGrpSpPr>
          <p:cNvPr id="3" name="Group 2">
            <a:extLst>
              <a:ext uri="{FF2B5EF4-FFF2-40B4-BE49-F238E27FC236}">
                <a16:creationId xmlns:a16="http://schemas.microsoft.com/office/drawing/2014/main" id="{464924AD-3DB3-C911-A7E7-C71DF6EEA40A}"/>
              </a:ext>
            </a:extLst>
          </p:cNvPr>
          <p:cNvGrpSpPr/>
          <p:nvPr userDrawn="1"/>
        </p:nvGrpSpPr>
        <p:grpSpPr>
          <a:xfrm>
            <a:off x="12377867" y="-15419"/>
            <a:ext cx="3593091" cy="5811382"/>
            <a:chOff x="12377867" y="-15419"/>
            <a:chExt cx="3593091" cy="5811382"/>
          </a:xfrm>
        </p:grpSpPr>
        <p:sp>
          <p:nvSpPr>
            <p:cNvPr id="5" name="Rechthoek 11">
              <a:extLst>
                <a:ext uri="{FF2B5EF4-FFF2-40B4-BE49-F238E27FC236}">
                  <a16:creationId xmlns:a16="http://schemas.microsoft.com/office/drawing/2014/main" id="{A6D963D1-F3EF-BEAA-4496-2E2ADDEACB59}"/>
                </a:ext>
              </a:extLst>
            </p:cNvPr>
            <p:cNvSpPr/>
            <p:nvPr userDrawn="1"/>
          </p:nvSpPr>
          <p:spPr>
            <a:xfrm>
              <a:off x="12377867" y="-15419"/>
              <a:ext cx="3593091" cy="5811382"/>
            </a:xfrm>
            <a:prstGeom prst="roundRect">
              <a:avLst>
                <a:gd name="adj" fmla="val 2573"/>
              </a:avLst>
            </a:prstGeom>
            <a:solidFill>
              <a:srgbClr val="FFFFFF"/>
            </a:solidFill>
            <a:ln w="6350">
              <a:solidFill>
                <a:srgbClr val="ECECEC"/>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144000" rIns="180000" bIns="144000" numCol="1" spcCol="0" rtlCol="0" fromWordArt="0" anchor="t" anchorCtr="0" forceAA="0" compatLnSpc="1">
              <a:prstTxWarp prst="textNoShape">
                <a:avLst/>
              </a:prstTxWarp>
              <a:noAutofit/>
            </a:bodyPr>
            <a:lstStyle/>
            <a:p>
              <a:pPr algn="l">
                <a:lnSpc>
                  <a:spcPct val="90000"/>
                </a:lnSpc>
                <a:spcBef>
                  <a:spcPts val="600"/>
                </a:spcBef>
                <a:spcAft>
                  <a:spcPts val="600"/>
                </a:spcAft>
              </a:pPr>
              <a:r>
                <a:rPr lang="nl-NL" sz="1400" b="1" cap="all" baseline="0" noProof="0" dirty="0">
                  <a:solidFill>
                    <a:schemeClr val="accent1"/>
                  </a:solidFill>
                  <a:latin typeface="Calibri" panose="020F0502020204030204" pitchFamily="34" charset="0"/>
                  <a:cs typeface="Calibri" panose="020F0502020204030204" pitchFamily="34" charset="0"/>
                </a:rPr>
                <a:t>Afbeelding invoegen/opmaken</a:t>
              </a:r>
            </a:p>
          </p:txBody>
        </p:sp>
        <p:sp>
          <p:nvSpPr>
            <p:cNvPr id="6" name="Ovaal 12">
              <a:extLst>
                <a:ext uri="{FF2B5EF4-FFF2-40B4-BE49-F238E27FC236}">
                  <a16:creationId xmlns:a16="http://schemas.microsoft.com/office/drawing/2014/main" id="{0BB17766-F39B-0C1F-FAC4-17AAE9D3AF0D}"/>
                </a:ext>
              </a:extLst>
            </p:cNvPr>
            <p:cNvSpPr/>
            <p:nvPr userDrawn="1"/>
          </p:nvSpPr>
          <p:spPr>
            <a:xfrm>
              <a:off x="12560445" y="381642"/>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1</a:t>
              </a:r>
            </a:p>
          </p:txBody>
        </p:sp>
        <p:sp>
          <p:nvSpPr>
            <p:cNvPr id="7" name="Rechthoek 13">
              <a:extLst>
                <a:ext uri="{FF2B5EF4-FFF2-40B4-BE49-F238E27FC236}">
                  <a16:creationId xmlns:a16="http://schemas.microsoft.com/office/drawing/2014/main" id="{247E32C5-5394-CDF8-CCBA-7CACA8843042}"/>
                </a:ext>
              </a:extLst>
            </p:cNvPr>
            <p:cNvSpPr/>
            <p:nvPr userDrawn="1"/>
          </p:nvSpPr>
          <p:spPr>
            <a:xfrm>
              <a:off x="12844617" y="381642"/>
              <a:ext cx="2944682" cy="498598"/>
            </a:xfrm>
            <a:prstGeom prst="rect">
              <a:avLst/>
            </a:prstGeom>
            <a:noFill/>
            <a:ln w="25400" cap="flat" cmpd="sng" algn="ctr">
              <a:noFill/>
              <a:prstDash val="solid"/>
            </a:ln>
            <a:effectLst/>
          </p:spPr>
          <p:txBody>
            <a:bodyPr lIns="0" tIns="0" rIns="0" bIns="0" rtlCol="0" anchor="t">
              <a:sp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Klik op het pictogram om een nieuwe afbeelding in te voegen </a:t>
              </a:r>
              <a:r>
                <a:rPr kumimoji="0" lang="nl-NL" sz="1200" b="0" i="1"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(zie onderstaand voorbeeld)</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a:t>
              </a:r>
            </a:p>
          </p:txBody>
        </p:sp>
        <p:sp>
          <p:nvSpPr>
            <p:cNvPr id="8" name="Rechthoek 68">
              <a:extLst>
                <a:ext uri="{FF2B5EF4-FFF2-40B4-BE49-F238E27FC236}">
                  <a16:creationId xmlns:a16="http://schemas.microsoft.com/office/drawing/2014/main" id="{0F8E4A2D-33A9-B183-1777-1160965C5435}"/>
                </a:ext>
              </a:extLst>
            </p:cNvPr>
            <p:cNvSpPr/>
            <p:nvPr userDrawn="1"/>
          </p:nvSpPr>
          <p:spPr>
            <a:xfrm>
              <a:off x="12847853" y="985738"/>
              <a:ext cx="261629" cy="257807"/>
            </a:xfrm>
            <a:prstGeom prst="rect">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0" rIns="0" bIns="0" numCol="1" spcCol="0" rtlCol="0" fromWordArt="0" anchor="ctr" anchorCtr="0" forceAA="0" compatLnSpc="1">
              <a:prstTxWarp prst="textNoShape">
                <a:avLst/>
              </a:prstTxWarp>
              <a:noAutofit/>
            </a:body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9" name="Ovaal 69">
              <a:extLst>
                <a:ext uri="{FF2B5EF4-FFF2-40B4-BE49-F238E27FC236}">
                  <a16:creationId xmlns:a16="http://schemas.microsoft.com/office/drawing/2014/main" id="{D30A5380-108A-616B-FBDB-BA3C03E8E513}"/>
                </a:ext>
              </a:extLst>
            </p:cNvPr>
            <p:cNvSpPr/>
            <p:nvPr userDrawn="1"/>
          </p:nvSpPr>
          <p:spPr>
            <a:xfrm>
              <a:off x="13007240" y="1018306"/>
              <a:ext cx="72188" cy="72188"/>
            </a:xfrm>
            <a:prstGeom prst="ellipse">
              <a:avLst/>
            </a:prstGeom>
            <a:solidFill>
              <a:srgbClr val="F1D8A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800" b="1" noProof="0" dirty="0">
                <a:solidFill>
                  <a:srgbClr val="211F26"/>
                </a:solidFill>
                <a:latin typeface="Calibri" panose="020F0502020204030204" pitchFamily="34" charset="0"/>
                <a:cs typeface="Calibri" panose="020F0502020204030204" pitchFamily="34" charset="0"/>
              </a:endParaRPr>
            </a:p>
          </p:txBody>
        </p:sp>
        <p:sp>
          <p:nvSpPr>
            <p:cNvPr id="10" name="Vrije vorm: vorm 70">
              <a:extLst>
                <a:ext uri="{FF2B5EF4-FFF2-40B4-BE49-F238E27FC236}">
                  <a16:creationId xmlns:a16="http://schemas.microsoft.com/office/drawing/2014/main" id="{203FBE1D-1752-22DC-E158-F3F81107C62A}"/>
                </a:ext>
              </a:extLst>
            </p:cNvPr>
            <p:cNvSpPr/>
            <p:nvPr userDrawn="1"/>
          </p:nvSpPr>
          <p:spPr>
            <a:xfrm rot="2700000">
              <a:off x="12880705" y="1144300"/>
              <a:ext cx="170972" cy="149571"/>
            </a:xfrm>
            <a:custGeom>
              <a:avLst/>
              <a:gdLst>
                <a:gd name="connsiteX0" fmla="*/ 12837 w 168558"/>
                <a:gd name="connsiteY0" fmla="*/ 12836 h 147459"/>
                <a:gd name="connsiteX1" fmla="*/ 43826 w 168558"/>
                <a:gd name="connsiteY1" fmla="*/ 0 h 147459"/>
                <a:gd name="connsiteX2" fmla="*/ 168558 w 168558"/>
                <a:gd name="connsiteY2" fmla="*/ 0 h 147459"/>
                <a:gd name="connsiteX3" fmla="*/ 21099 w 168558"/>
                <a:gd name="connsiteY3" fmla="*/ 147459 h 147459"/>
                <a:gd name="connsiteX4" fmla="*/ 0 w 168558"/>
                <a:gd name="connsiteY4" fmla="*/ 126361 h 147459"/>
                <a:gd name="connsiteX5" fmla="*/ 0 w 168558"/>
                <a:gd name="connsiteY5" fmla="*/ 43826 h 147459"/>
                <a:gd name="connsiteX6" fmla="*/ 12837 w 168558"/>
                <a:gd name="connsiteY6" fmla="*/ 12836 h 147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558" h="147459">
                  <a:moveTo>
                    <a:pt x="12837" y="12836"/>
                  </a:moveTo>
                  <a:cubicBezTo>
                    <a:pt x="20768" y="4905"/>
                    <a:pt x="31724" y="0"/>
                    <a:pt x="43826" y="0"/>
                  </a:cubicBezTo>
                  <a:lnTo>
                    <a:pt x="168558" y="0"/>
                  </a:lnTo>
                  <a:lnTo>
                    <a:pt x="21099" y="147459"/>
                  </a:lnTo>
                  <a:lnTo>
                    <a:pt x="0" y="126361"/>
                  </a:lnTo>
                  <a:lnTo>
                    <a:pt x="0" y="43826"/>
                  </a:lnTo>
                  <a:cubicBezTo>
                    <a:pt x="1" y="31723"/>
                    <a:pt x="4906" y="20767"/>
                    <a:pt x="12837" y="12836"/>
                  </a:cubicBezTo>
                  <a:close/>
                </a:path>
              </a:pathLst>
            </a:custGeom>
            <a:solidFill>
              <a:srgbClr val="C9D8E9"/>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800" b="1" noProof="0" dirty="0">
                <a:solidFill>
                  <a:srgbClr val="211F26"/>
                </a:solidFill>
                <a:latin typeface="Calibri" panose="020F0502020204030204" pitchFamily="34" charset="0"/>
                <a:cs typeface="Calibri" panose="020F0502020204030204" pitchFamily="34" charset="0"/>
              </a:endParaRPr>
            </a:p>
          </p:txBody>
        </p:sp>
        <p:sp>
          <p:nvSpPr>
            <p:cNvPr id="11" name="Rechthoek: afgeronde hoeken 71">
              <a:extLst>
                <a:ext uri="{FF2B5EF4-FFF2-40B4-BE49-F238E27FC236}">
                  <a16:creationId xmlns:a16="http://schemas.microsoft.com/office/drawing/2014/main" id="{E329CC87-2AEF-7EE9-F30D-3E13EFF64FEF}"/>
                </a:ext>
              </a:extLst>
            </p:cNvPr>
            <p:cNvSpPr/>
            <p:nvPr userDrawn="1"/>
          </p:nvSpPr>
          <p:spPr>
            <a:xfrm>
              <a:off x="12984442" y="1131589"/>
              <a:ext cx="158200" cy="118489"/>
            </a:xfrm>
            <a:prstGeom prst="roundRect">
              <a:avLst/>
            </a:prstGeom>
            <a:solidFill>
              <a:schemeClr val="bg1"/>
            </a:solidFill>
            <a:ln w="19050">
              <a:solidFill>
                <a:srgbClr val="8AADD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0" rIns="0" bIns="0" numCol="1" spcCol="0" rtlCol="0" fromWordArt="0" anchor="ctr" anchorCtr="0" forceAA="0" compatLnSpc="1">
              <a:prstTxWarp prst="textNoShape">
                <a:avLst/>
              </a:prstTxWarp>
              <a:noAutofit/>
            </a:body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cxnSp>
          <p:nvCxnSpPr>
            <p:cNvPr id="12" name="Rechte verbindingslijn 72">
              <a:extLst>
                <a:ext uri="{FF2B5EF4-FFF2-40B4-BE49-F238E27FC236}">
                  <a16:creationId xmlns:a16="http://schemas.microsoft.com/office/drawing/2014/main" id="{279FBCF7-FE0A-5AE4-7112-050655636EC5}"/>
                </a:ext>
              </a:extLst>
            </p:cNvPr>
            <p:cNvCxnSpPr>
              <a:cxnSpLocks/>
            </p:cNvCxnSpPr>
            <p:nvPr userDrawn="1"/>
          </p:nvCxnSpPr>
          <p:spPr>
            <a:xfrm>
              <a:off x="13021303" y="1297279"/>
              <a:ext cx="84479" cy="0"/>
            </a:xfrm>
            <a:prstGeom prst="line">
              <a:avLst/>
            </a:prstGeom>
            <a:solidFill>
              <a:schemeClr val="bg1"/>
            </a:solidFill>
            <a:ln w="19050">
              <a:solidFill>
                <a:srgbClr val="8AADD0"/>
              </a:solidFill>
            </a:ln>
          </p:spPr>
          <p:style>
            <a:lnRef idx="2">
              <a:schemeClr val="accent1">
                <a:shade val="50000"/>
              </a:schemeClr>
            </a:lnRef>
            <a:fillRef idx="1">
              <a:schemeClr val="accent1"/>
            </a:fillRef>
            <a:effectRef idx="0">
              <a:schemeClr val="accent1"/>
            </a:effectRef>
            <a:fontRef idx="minor">
              <a:schemeClr val="lt1"/>
            </a:fontRef>
          </p:style>
        </p:cxnSp>
        <p:cxnSp>
          <p:nvCxnSpPr>
            <p:cNvPr id="13" name="Rechte verbindingslijn 73">
              <a:extLst>
                <a:ext uri="{FF2B5EF4-FFF2-40B4-BE49-F238E27FC236}">
                  <a16:creationId xmlns:a16="http://schemas.microsoft.com/office/drawing/2014/main" id="{DBEB20AA-30DA-CDC6-A703-FF254C6EE26C}"/>
                </a:ext>
              </a:extLst>
            </p:cNvPr>
            <p:cNvCxnSpPr>
              <a:cxnSpLocks/>
              <a:stCxn id="11" idx="2"/>
            </p:cNvCxnSpPr>
            <p:nvPr userDrawn="1"/>
          </p:nvCxnSpPr>
          <p:spPr>
            <a:xfrm flipH="1">
              <a:off x="13063120" y="1250078"/>
              <a:ext cx="422" cy="44197"/>
            </a:xfrm>
            <a:prstGeom prst="line">
              <a:avLst/>
            </a:prstGeom>
            <a:solidFill>
              <a:schemeClr val="bg1"/>
            </a:solidFill>
            <a:ln w="19050">
              <a:solidFill>
                <a:srgbClr val="8AADD0"/>
              </a:solidFill>
            </a:ln>
          </p:spPr>
          <p:style>
            <a:lnRef idx="2">
              <a:schemeClr val="accent1">
                <a:shade val="50000"/>
              </a:schemeClr>
            </a:lnRef>
            <a:fillRef idx="1">
              <a:schemeClr val="accent1"/>
            </a:fillRef>
            <a:effectRef idx="0">
              <a:schemeClr val="accent1"/>
            </a:effectRef>
            <a:fontRef idx="minor">
              <a:schemeClr val="lt1"/>
            </a:fontRef>
          </p:style>
        </p:cxnSp>
        <p:sp>
          <p:nvSpPr>
            <p:cNvPr id="14" name="Ovaal 15">
              <a:extLst>
                <a:ext uri="{FF2B5EF4-FFF2-40B4-BE49-F238E27FC236}">
                  <a16:creationId xmlns:a16="http://schemas.microsoft.com/office/drawing/2014/main" id="{89A3F93B-DC6E-BD08-6371-FF4DDC903A64}"/>
                </a:ext>
              </a:extLst>
            </p:cNvPr>
            <p:cNvSpPr/>
            <p:nvPr userDrawn="1"/>
          </p:nvSpPr>
          <p:spPr>
            <a:xfrm>
              <a:off x="12560445" y="1455521"/>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2</a:t>
              </a:r>
            </a:p>
          </p:txBody>
        </p:sp>
        <p:sp>
          <p:nvSpPr>
            <p:cNvPr id="15" name="Rechthoek 16">
              <a:extLst>
                <a:ext uri="{FF2B5EF4-FFF2-40B4-BE49-F238E27FC236}">
                  <a16:creationId xmlns:a16="http://schemas.microsoft.com/office/drawing/2014/main" id="{7B3693CA-96DD-3A70-45F6-9FDC2AB102C6}"/>
                </a:ext>
              </a:extLst>
            </p:cNvPr>
            <p:cNvSpPr/>
            <p:nvPr userDrawn="1"/>
          </p:nvSpPr>
          <p:spPr>
            <a:xfrm>
              <a:off x="12844617" y="1455522"/>
              <a:ext cx="2944682" cy="332399"/>
            </a:xfrm>
            <a:prstGeom prst="rect">
              <a:avLst/>
            </a:prstGeom>
            <a:noFill/>
            <a:ln w="25400" cap="flat" cmpd="sng" algn="ctr">
              <a:noFill/>
              <a:prstDash val="solid"/>
            </a:ln>
            <a:effectLst/>
          </p:spPr>
          <p:txBody>
            <a:bodyPr lIns="0" tIns="0" rIns="0" bIns="0" rtlCol="0" anchor="t">
              <a:sp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Selecteer de gewenste afbeelding</a:t>
              </a:r>
              <a:b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b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en klik op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‘Invoegen’</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a:t>
              </a:r>
            </a:p>
          </p:txBody>
        </p:sp>
        <p:sp>
          <p:nvSpPr>
            <p:cNvPr id="16" name="Rechthoek 65">
              <a:extLst>
                <a:ext uri="{FF2B5EF4-FFF2-40B4-BE49-F238E27FC236}">
                  <a16:creationId xmlns:a16="http://schemas.microsoft.com/office/drawing/2014/main" id="{5AF5A506-CB8A-B054-0A37-E4FCC58CFD1A}"/>
                </a:ext>
              </a:extLst>
            </p:cNvPr>
            <p:cNvSpPr/>
            <p:nvPr userDrawn="1"/>
          </p:nvSpPr>
          <p:spPr>
            <a:xfrm>
              <a:off x="12847196" y="1948199"/>
              <a:ext cx="955193" cy="209550"/>
            </a:xfrm>
            <a:prstGeom prst="roundRect">
              <a:avLst>
                <a:gd name="adj" fmla="val 29167"/>
              </a:avLst>
            </a:prstGeom>
            <a:solidFill>
              <a:srgbClr val="E5F1FB"/>
            </a:solidFill>
            <a:ln w="12700">
              <a:solidFill>
                <a:srgbClr val="0B7ED9"/>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08000" tIns="0" rIns="0" bIns="0" numCol="1" spcCol="0" rtlCol="0" fromWordArt="0" anchor="ctr" anchorCtr="0" forceAA="0" compatLnSpc="1">
              <a:prstTxWarp prst="textNoShape">
                <a:avLst/>
              </a:prstTxWarp>
              <a:noAutofit/>
            </a:bodyPr>
            <a:lstStyle/>
            <a:p>
              <a:pPr algn="l">
                <a:lnSpc>
                  <a:spcPct val="90000"/>
                </a:lnSpc>
                <a:spcBef>
                  <a:spcPts val="600"/>
                </a:spcBef>
                <a:spcAft>
                  <a:spcPts val="600"/>
                </a:spcAft>
              </a:pPr>
              <a:r>
                <a:rPr lang="nl-NL" sz="1000" b="0" noProof="0" dirty="0">
                  <a:solidFill>
                    <a:srgbClr val="211F26"/>
                  </a:solidFill>
                  <a:latin typeface="Segoe UI" panose="020B0502040204020203" pitchFamily="34" charset="0"/>
                  <a:ea typeface="Calibri" panose="020F0502020204030204" pitchFamily="34" charset="0"/>
                  <a:cs typeface="Segoe UI" panose="020B0502040204020203" pitchFamily="34" charset="0"/>
                </a:rPr>
                <a:t>Invoegen</a:t>
              </a:r>
              <a:endParaRPr lang="nl-NL" sz="900" b="0" noProof="0" dirty="0">
                <a:solidFill>
                  <a:srgbClr val="211F26"/>
                </a:solidFill>
                <a:latin typeface="Segoe UI" panose="020B0502040204020203" pitchFamily="34" charset="0"/>
                <a:ea typeface="Calibri" panose="020F0502020204030204" pitchFamily="34" charset="0"/>
                <a:cs typeface="Segoe UI" panose="020B0502040204020203" pitchFamily="34" charset="0"/>
              </a:endParaRPr>
            </a:p>
          </p:txBody>
        </p:sp>
        <p:cxnSp>
          <p:nvCxnSpPr>
            <p:cNvPr id="17" name="Rechte verbindingslijn 66">
              <a:extLst>
                <a:ext uri="{FF2B5EF4-FFF2-40B4-BE49-F238E27FC236}">
                  <a16:creationId xmlns:a16="http://schemas.microsoft.com/office/drawing/2014/main" id="{B50138EB-DA3B-43A5-EC6E-28445731549E}"/>
                </a:ext>
              </a:extLst>
            </p:cNvPr>
            <p:cNvCxnSpPr>
              <a:cxnSpLocks/>
            </p:cNvCxnSpPr>
            <p:nvPr userDrawn="1"/>
          </p:nvCxnSpPr>
          <p:spPr>
            <a:xfrm>
              <a:off x="13608485" y="1981616"/>
              <a:ext cx="0" cy="142717"/>
            </a:xfrm>
            <a:prstGeom prst="line">
              <a:avLst/>
            </a:prstGeom>
            <a:noFill/>
            <a:ln w="9525" cap="rnd" cmpd="sng" algn="ctr">
              <a:solidFill>
                <a:srgbClr val="2C3644"/>
              </a:solidFill>
              <a:prstDash val="solid"/>
            </a:ln>
            <a:effectLst/>
          </p:spPr>
        </p:cxnSp>
        <p:sp>
          <p:nvSpPr>
            <p:cNvPr id="18" name="Gelijkbenige driehoek 67">
              <a:extLst>
                <a:ext uri="{FF2B5EF4-FFF2-40B4-BE49-F238E27FC236}">
                  <a16:creationId xmlns:a16="http://schemas.microsoft.com/office/drawing/2014/main" id="{50AFF9B1-B3CD-EA68-D299-48FB7172293A}"/>
                </a:ext>
              </a:extLst>
            </p:cNvPr>
            <p:cNvSpPr/>
            <p:nvPr userDrawn="1"/>
          </p:nvSpPr>
          <p:spPr>
            <a:xfrm rot="10800000">
              <a:off x="13663593" y="2032253"/>
              <a:ext cx="86866" cy="51147"/>
            </a:xfrm>
            <a:prstGeom prst="triangle">
              <a:avLst/>
            </a:prstGeom>
            <a:solidFill>
              <a:schemeClr val="tx1"/>
            </a:solidFill>
            <a:ln cap="rnd">
              <a:solidFill>
                <a:schemeClr val="tx1"/>
              </a:solidFill>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900" b="1" noProof="0" dirty="0">
                <a:solidFill>
                  <a:srgbClr val="211F26"/>
                </a:solidFill>
                <a:latin typeface="Calibri" panose="020F0502020204030204" pitchFamily="34" charset="0"/>
                <a:cs typeface="Calibri" panose="020F0502020204030204" pitchFamily="34" charset="0"/>
              </a:endParaRPr>
            </a:p>
          </p:txBody>
        </p:sp>
        <p:sp>
          <p:nvSpPr>
            <p:cNvPr id="19" name="Ovaal 18">
              <a:extLst>
                <a:ext uri="{FF2B5EF4-FFF2-40B4-BE49-F238E27FC236}">
                  <a16:creationId xmlns:a16="http://schemas.microsoft.com/office/drawing/2014/main" id="{4A93614E-DD96-DF2C-F32D-3BBDE611A74B}"/>
                </a:ext>
              </a:extLst>
            </p:cNvPr>
            <p:cNvSpPr/>
            <p:nvPr userDrawn="1"/>
          </p:nvSpPr>
          <p:spPr>
            <a:xfrm>
              <a:off x="12560445" y="2316533"/>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3</a:t>
              </a:r>
            </a:p>
          </p:txBody>
        </p:sp>
        <p:sp>
          <p:nvSpPr>
            <p:cNvPr id="20" name="Rechthoek 19">
              <a:extLst>
                <a:ext uri="{FF2B5EF4-FFF2-40B4-BE49-F238E27FC236}">
                  <a16:creationId xmlns:a16="http://schemas.microsoft.com/office/drawing/2014/main" id="{5842E9E6-707E-1CB7-4FD3-094C88A374E9}"/>
                </a:ext>
              </a:extLst>
            </p:cNvPr>
            <p:cNvSpPr/>
            <p:nvPr userDrawn="1"/>
          </p:nvSpPr>
          <p:spPr>
            <a:xfrm>
              <a:off x="12844616" y="2316534"/>
              <a:ext cx="3126341" cy="498598"/>
            </a:xfrm>
            <a:prstGeom prst="rect">
              <a:avLst/>
            </a:prstGeom>
            <a:noFill/>
            <a:ln w="25400" cap="flat" cmpd="sng" algn="ctr">
              <a:noFill/>
              <a:prstDash val="solid"/>
            </a:ln>
            <a:effectLst/>
          </p:spPr>
          <p:txBody>
            <a:bodyPr lIns="0" tIns="0" rIns="0" bIns="0" rtlCol="0" anchor="t">
              <a:sp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Ga naar de tab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‘Start’</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en klik op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‘Opnieuw instellen’</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Alle elementen van de huidige dia worden gepositioneerd zoals gedefinieerd.</a:t>
              </a:r>
            </a:p>
          </p:txBody>
        </p:sp>
        <p:sp>
          <p:nvSpPr>
            <p:cNvPr id="21" name="Ovaal 21">
              <a:extLst>
                <a:ext uri="{FF2B5EF4-FFF2-40B4-BE49-F238E27FC236}">
                  <a16:creationId xmlns:a16="http://schemas.microsoft.com/office/drawing/2014/main" id="{3FA133BD-5380-5F71-20F8-B29EB4631CAB}"/>
                </a:ext>
              </a:extLst>
            </p:cNvPr>
            <p:cNvSpPr/>
            <p:nvPr userDrawn="1"/>
          </p:nvSpPr>
          <p:spPr>
            <a:xfrm>
              <a:off x="12560445" y="3678561"/>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4</a:t>
              </a:r>
            </a:p>
          </p:txBody>
        </p:sp>
        <p:sp>
          <p:nvSpPr>
            <p:cNvPr id="22" name="Rechthoek 22">
              <a:extLst>
                <a:ext uri="{FF2B5EF4-FFF2-40B4-BE49-F238E27FC236}">
                  <a16:creationId xmlns:a16="http://schemas.microsoft.com/office/drawing/2014/main" id="{28607D4F-105D-4D7F-F2C1-FC27C9F5BE6D}"/>
                </a:ext>
              </a:extLst>
            </p:cNvPr>
            <p:cNvSpPr/>
            <p:nvPr userDrawn="1"/>
          </p:nvSpPr>
          <p:spPr>
            <a:xfrm>
              <a:off x="12844617" y="3678561"/>
              <a:ext cx="2944682" cy="997196"/>
            </a:xfrm>
            <a:prstGeom prst="rect">
              <a:avLst/>
            </a:prstGeom>
            <a:noFill/>
            <a:ln w="25400" cap="flat" cmpd="sng" algn="ctr">
              <a:noFill/>
              <a:prstDash val="solid"/>
            </a:ln>
            <a:effectLst/>
          </p:spPr>
          <p:txBody>
            <a:bodyPr lIns="0" tIns="0" rIns="0" bIns="0" rtlCol="0" anchor="t">
              <a:sp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Om de afbeelding te schalen of bij te snijden, ga naar de tab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‘Hulpmiddelen voor afbeeldingen - Opmaak’</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en klik op de knop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‘Bijsnijden’</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Schaal met de punten de afbeelding en met de hoeken het afbeeldingskader.</a:t>
              </a:r>
            </a:p>
          </p:txBody>
        </p:sp>
        <p:sp>
          <p:nvSpPr>
            <p:cNvPr id="23" name="Rechthoek: afgeronde hoeken 41">
              <a:extLst>
                <a:ext uri="{FF2B5EF4-FFF2-40B4-BE49-F238E27FC236}">
                  <a16:creationId xmlns:a16="http://schemas.microsoft.com/office/drawing/2014/main" id="{5052361A-9608-6BFF-FA41-35FE41976DD9}"/>
                </a:ext>
              </a:extLst>
            </p:cNvPr>
            <p:cNvSpPr/>
            <p:nvPr userDrawn="1"/>
          </p:nvSpPr>
          <p:spPr>
            <a:xfrm>
              <a:off x="13760163" y="3314944"/>
              <a:ext cx="155951" cy="131922"/>
            </a:xfrm>
            <a:prstGeom prst="roundRect">
              <a:avLst>
                <a:gd name="adj" fmla="val 2911"/>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0" rIns="0" bIns="0" numCol="1" spcCol="0" rtlCol="0" fromWordArt="0" anchor="ctr" anchorCtr="0" forceAA="0" compatLnSpc="1">
              <a:prstTxWarp prst="textNoShape">
                <a:avLst/>
              </a:prstTxWarp>
              <a:noAutofit/>
            </a:body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24" name="Rechthoek 42">
              <a:extLst>
                <a:ext uri="{FF2B5EF4-FFF2-40B4-BE49-F238E27FC236}">
                  <a16:creationId xmlns:a16="http://schemas.microsoft.com/office/drawing/2014/main" id="{4248E273-6149-7116-94D5-D7283013E629}"/>
                </a:ext>
              </a:extLst>
            </p:cNvPr>
            <p:cNvSpPr/>
            <p:nvPr userDrawn="1"/>
          </p:nvSpPr>
          <p:spPr>
            <a:xfrm>
              <a:off x="13781869" y="3333055"/>
              <a:ext cx="117583" cy="16012"/>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25" name="Rechthoek 43">
              <a:extLst>
                <a:ext uri="{FF2B5EF4-FFF2-40B4-BE49-F238E27FC236}">
                  <a16:creationId xmlns:a16="http://schemas.microsoft.com/office/drawing/2014/main" id="{84F4191D-73ED-388B-CB22-D26BD807F2CC}"/>
                </a:ext>
              </a:extLst>
            </p:cNvPr>
            <p:cNvSpPr/>
            <p:nvPr userDrawn="1"/>
          </p:nvSpPr>
          <p:spPr>
            <a:xfrm>
              <a:off x="13781870" y="3360174"/>
              <a:ext cx="45759" cy="69996"/>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26" name="Rechthoek 44">
              <a:extLst>
                <a:ext uri="{FF2B5EF4-FFF2-40B4-BE49-F238E27FC236}">
                  <a16:creationId xmlns:a16="http://schemas.microsoft.com/office/drawing/2014/main" id="{EC27C201-8BAE-F238-22CD-F0E1AEB2CF98}"/>
                </a:ext>
              </a:extLst>
            </p:cNvPr>
            <p:cNvSpPr/>
            <p:nvPr userDrawn="1"/>
          </p:nvSpPr>
          <p:spPr>
            <a:xfrm>
              <a:off x="13841826" y="3364183"/>
              <a:ext cx="52116"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27" name="Rechthoek 45">
              <a:extLst>
                <a:ext uri="{FF2B5EF4-FFF2-40B4-BE49-F238E27FC236}">
                  <a16:creationId xmlns:a16="http://schemas.microsoft.com/office/drawing/2014/main" id="{56292C69-8CA5-6700-5CB2-64BBD7B7AE41}"/>
                </a:ext>
              </a:extLst>
            </p:cNvPr>
            <p:cNvSpPr/>
            <p:nvPr userDrawn="1"/>
          </p:nvSpPr>
          <p:spPr>
            <a:xfrm>
              <a:off x="13841826" y="3392237"/>
              <a:ext cx="26743"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29" name="Rechthoek 46">
              <a:extLst>
                <a:ext uri="{FF2B5EF4-FFF2-40B4-BE49-F238E27FC236}">
                  <a16:creationId xmlns:a16="http://schemas.microsoft.com/office/drawing/2014/main" id="{16CC3197-D043-EE47-CCAE-5E846C617593}"/>
                </a:ext>
              </a:extLst>
            </p:cNvPr>
            <p:cNvSpPr/>
            <p:nvPr userDrawn="1"/>
          </p:nvSpPr>
          <p:spPr>
            <a:xfrm>
              <a:off x="13841826" y="3420290"/>
              <a:ext cx="26743"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nvGrpSpPr>
            <p:cNvPr id="30" name="Group 29">
              <a:extLst>
                <a:ext uri="{FF2B5EF4-FFF2-40B4-BE49-F238E27FC236}">
                  <a16:creationId xmlns:a16="http://schemas.microsoft.com/office/drawing/2014/main" id="{1EBA1173-D9A4-CBDB-4112-13FCC15EA655}"/>
                </a:ext>
              </a:extLst>
            </p:cNvPr>
            <p:cNvGrpSpPr/>
            <p:nvPr userDrawn="1"/>
          </p:nvGrpSpPr>
          <p:grpSpPr>
            <a:xfrm>
              <a:off x="12847196" y="4803610"/>
              <a:ext cx="614364" cy="728662"/>
              <a:chOff x="12847196" y="5288756"/>
              <a:chExt cx="614364" cy="728662"/>
            </a:xfrm>
          </p:grpSpPr>
          <p:sp>
            <p:nvSpPr>
              <p:cNvPr id="54" name="Rectangle: Rounded Corners 53">
                <a:extLst>
                  <a:ext uri="{FF2B5EF4-FFF2-40B4-BE49-F238E27FC236}">
                    <a16:creationId xmlns:a16="http://schemas.microsoft.com/office/drawing/2014/main" id="{6542C04A-6DFD-6D6A-4F34-7361BA2906C3}"/>
                  </a:ext>
                </a:extLst>
              </p:cNvPr>
              <p:cNvSpPr/>
              <p:nvPr userDrawn="1"/>
            </p:nvSpPr>
            <p:spPr>
              <a:xfrm>
                <a:off x="12875771" y="5288756"/>
                <a:ext cx="557214" cy="728662"/>
              </a:xfrm>
              <a:prstGeom prst="roundRect">
                <a:avLst>
                  <a:gd name="adj" fmla="val 11255"/>
                </a:avLst>
              </a:prstGeom>
              <a:solidFill>
                <a:srgbClr val="F7F7F7"/>
              </a:solidFill>
              <a:ln w="9525">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NL"/>
              </a:p>
            </p:txBody>
          </p:sp>
          <p:cxnSp>
            <p:nvCxnSpPr>
              <p:cNvPr id="55" name="Straight Connector 54">
                <a:extLst>
                  <a:ext uri="{FF2B5EF4-FFF2-40B4-BE49-F238E27FC236}">
                    <a16:creationId xmlns:a16="http://schemas.microsoft.com/office/drawing/2014/main" id="{2914A90E-5FAF-0287-1FE4-4D3BCCB710D9}"/>
                  </a:ext>
                </a:extLst>
              </p:cNvPr>
              <p:cNvCxnSpPr>
                <a:cxnSpLocks/>
              </p:cNvCxnSpPr>
              <p:nvPr userDrawn="1"/>
            </p:nvCxnSpPr>
            <p:spPr>
              <a:xfrm>
                <a:off x="13070252" y="5564850"/>
                <a:ext cx="216559" cy="0"/>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31CB52BF-4953-39C1-7A8B-734F8EDBDC47}"/>
                  </a:ext>
                </a:extLst>
              </p:cNvPr>
              <p:cNvCxnSpPr>
                <a:cxnSpLocks/>
              </p:cNvCxnSpPr>
              <p:nvPr userDrawn="1"/>
            </p:nvCxnSpPr>
            <p:spPr>
              <a:xfrm rot="16200000" flipH="1">
                <a:off x="12961973" y="5456571"/>
                <a:ext cx="216559" cy="0"/>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7B1EA523-10FE-F5F4-7D9A-023B73DB8E0B}"/>
                  </a:ext>
                </a:extLst>
              </p:cNvPr>
              <p:cNvCxnSpPr>
                <a:cxnSpLocks/>
              </p:cNvCxnSpPr>
              <p:nvPr userDrawn="1"/>
            </p:nvCxnSpPr>
            <p:spPr>
              <a:xfrm>
                <a:off x="13018675" y="5400814"/>
                <a:ext cx="216559" cy="0"/>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9562BD1-F8E7-764D-E995-4EC424A2B387}"/>
                  </a:ext>
                </a:extLst>
              </p:cNvPr>
              <p:cNvCxnSpPr>
                <a:cxnSpLocks/>
              </p:cNvCxnSpPr>
              <p:nvPr userDrawn="1"/>
            </p:nvCxnSpPr>
            <p:spPr>
              <a:xfrm rot="16200000" flipH="1">
                <a:off x="13126954" y="5509094"/>
                <a:ext cx="216559" cy="0"/>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BA5452E9-C6F7-8FA0-89B7-60F987374F77}"/>
                  </a:ext>
                </a:extLst>
              </p:cNvPr>
              <p:cNvCxnSpPr>
                <a:cxnSpLocks/>
              </p:cNvCxnSpPr>
              <p:nvPr userDrawn="1"/>
            </p:nvCxnSpPr>
            <p:spPr>
              <a:xfrm rot="5400000" flipH="1" flipV="1">
                <a:off x="13070253" y="5366338"/>
                <a:ext cx="198512" cy="198513"/>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sp>
            <p:nvSpPr>
              <p:cNvPr id="60" name="Rechthoek 48">
                <a:extLst>
                  <a:ext uri="{FF2B5EF4-FFF2-40B4-BE49-F238E27FC236}">
                    <a16:creationId xmlns:a16="http://schemas.microsoft.com/office/drawing/2014/main" id="{45C3A703-DD10-BFC9-3DD5-6281D85A2248}"/>
                  </a:ext>
                </a:extLst>
              </p:cNvPr>
              <p:cNvSpPr/>
              <p:nvPr userDrawn="1"/>
            </p:nvSpPr>
            <p:spPr>
              <a:xfrm>
                <a:off x="12847196" y="5701524"/>
                <a:ext cx="614364" cy="133198"/>
              </a:xfrm>
              <a:prstGeom prst="rect">
                <a:avLst/>
              </a:prstGeom>
              <a:noFill/>
              <a:ln w="127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ctr">
                  <a:lnSpc>
                    <a:spcPct val="90000"/>
                  </a:lnSpc>
                  <a:spcBef>
                    <a:spcPts val="600"/>
                  </a:spcBef>
                  <a:spcAft>
                    <a:spcPts val="600"/>
                  </a:spcAft>
                </a:pPr>
                <a:r>
                  <a:rPr lang="nl-NL" sz="1000" b="0" noProof="0" dirty="0">
                    <a:solidFill>
                      <a:schemeClr val="tx1"/>
                    </a:solidFill>
                    <a:latin typeface="Segoe UI" panose="020B0502040204020203" pitchFamily="34" charset="0"/>
                    <a:cs typeface="Segoe UI" panose="020B0502040204020203" pitchFamily="34" charset="0"/>
                  </a:rPr>
                  <a:t>Bijsnijden</a:t>
                </a:r>
                <a:endParaRPr lang="nl-NL" sz="900" b="0" noProof="0" dirty="0">
                  <a:solidFill>
                    <a:schemeClr val="tx1"/>
                  </a:solidFill>
                  <a:latin typeface="Segoe UI" panose="020B0502040204020203" pitchFamily="34" charset="0"/>
                  <a:cs typeface="Segoe UI" panose="020B0502040204020203" pitchFamily="34" charset="0"/>
                </a:endParaRPr>
              </a:p>
            </p:txBody>
          </p:sp>
          <p:sp>
            <p:nvSpPr>
              <p:cNvPr id="61" name="Half Frame 60">
                <a:extLst>
                  <a:ext uri="{FF2B5EF4-FFF2-40B4-BE49-F238E27FC236}">
                    <a16:creationId xmlns:a16="http://schemas.microsoft.com/office/drawing/2014/main" id="{3032324D-5902-7508-CC75-7E881184CF87}"/>
                  </a:ext>
                </a:extLst>
              </p:cNvPr>
              <p:cNvSpPr/>
              <p:nvPr userDrawn="1"/>
            </p:nvSpPr>
            <p:spPr>
              <a:xfrm>
                <a:off x="13130566" y="5894461"/>
                <a:ext cx="47624" cy="50028"/>
              </a:xfrm>
              <a:prstGeom prst="halfFrame">
                <a:avLst>
                  <a:gd name="adj1" fmla="val 8081"/>
                  <a:gd name="adj2" fmla="val 7071"/>
                </a:avLst>
              </a:prstGeom>
              <a:solidFill>
                <a:schemeClr val="tx1">
                  <a:lumMod val="85000"/>
                  <a:lumOff val="15000"/>
                </a:schemeClr>
              </a:solidFill>
              <a:ln w="6350" cap="rnd">
                <a:solidFill>
                  <a:schemeClr val="tx1">
                    <a:lumMod val="85000"/>
                    <a:lumOff val="15000"/>
                  </a:schemeClr>
                </a:solidFill>
                <a:round/>
              </a:ln>
              <a:scene3d>
                <a:camera prst="orthographicFront">
                  <a:rot lat="0" lon="0" rev="8040000"/>
                </a:camera>
                <a:lightRig rig="threePt" dir="t"/>
              </a:scene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NL">
                  <a:solidFill>
                    <a:schemeClr val="tx1"/>
                  </a:solidFill>
                </a:endParaRPr>
              </a:p>
            </p:txBody>
          </p:sp>
        </p:grpSp>
        <p:sp>
          <p:nvSpPr>
            <p:cNvPr id="32" name="Rechthoek 26">
              <a:extLst>
                <a:ext uri="{FF2B5EF4-FFF2-40B4-BE49-F238E27FC236}">
                  <a16:creationId xmlns:a16="http://schemas.microsoft.com/office/drawing/2014/main" id="{0549ED90-2AE4-60AF-57D7-3D2FAEC129B8}"/>
                </a:ext>
              </a:extLst>
            </p:cNvPr>
            <p:cNvSpPr/>
            <p:nvPr userDrawn="1"/>
          </p:nvSpPr>
          <p:spPr>
            <a:xfrm>
              <a:off x="12847195" y="2974089"/>
              <a:ext cx="1316479" cy="504851"/>
            </a:xfrm>
            <a:prstGeom prst="roundRect">
              <a:avLst>
                <a:gd name="adj" fmla="val 9120"/>
              </a:avLst>
            </a:prstGeom>
            <a:solidFill>
              <a:schemeClr val="bg1"/>
            </a:solidFill>
            <a:ln w="12700">
              <a:solidFill>
                <a:srgbClr val="D1D1D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0800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33" name="Rechthoek 27">
              <a:extLst>
                <a:ext uri="{FF2B5EF4-FFF2-40B4-BE49-F238E27FC236}">
                  <a16:creationId xmlns:a16="http://schemas.microsoft.com/office/drawing/2014/main" id="{C5DC1BEC-1AC6-CEF5-C10F-A6363B954FE7}"/>
                </a:ext>
              </a:extLst>
            </p:cNvPr>
            <p:cNvSpPr/>
            <p:nvPr userDrawn="1"/>
          </p:nvSpPr>
          <p:spPr>
            <a:xfrm>
              <a:off x="12853431" y="3227720"/>
              <a:ext cx="1304529" cy="246701"/>
            </a:xfrm>
            <a:prstGeom prst="round2SameRect">
              <a:avLst>
                <a:gd name="adj1" fmla="val 0"/>
                <a:gd name="adj2" fmla="val 16216"/>
              </a:avLst>
            </a:prstGeom>
            <a:solidFill>
              <a:srgbClr val="FCE4D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34" name="Rechthoek: afgeronde hoeken 41">
              <a:extLst>
                <a:ext uri="{FF2B5EF4-FFF2-40B4-BE49-F238E27FC236}">
                  <a16:creationId xmlns:a16="http://schemas.microsoft.com/office/drawing/2014/main" id="{1133735D-47D5-0113-E8CC-A762EA699497}"/>
                </a:ext>
              </a:extLst>
            </p:cNvPr>
            <p:cNvSpPr/>
            <p:nvPr userDrawn="1"/>
          </p:nvSpPr>
          <p:spPr>
            <a:xfrm>
              <a:off x="12929146" y="3035426"/>
              <a:ext cx="155951" cy="131922"/>
            </a:xfrm>
            <a:prstGeom prst="roundRect">
              <a:avLst>
                <a:gd name="adj" fmla="val 2911"/>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0800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35" name="Rechthoek 42">
              <a:extLst>
                <a:ext uri="{FF2B5EF4-FFF2-40B4-BE49-F238E27FC236}">
                  <a16:creationId xmlns:a16="http://schemas.microsoft.com/office/drawing/2014/main" id="{E6BCEFAC-9095-9CE8-97E0-514CD0EE2755}"/>
                </a:ext>
              </a:extLst>
            </p:cNvPr>
            <p:cNvSpPr/>
            <p:nvPr userDrawn="1"/>
          </p:nvSpPr>
          <p:spPr>
            <a:xfrm>
              <a:off x="12950852" y="3053537"/>
              <a:ext cx="117583" cy="16012"/>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36" name="Rechthoek 43">
              <a:extLst>
                <a:ext uri="{FF2B5EF4-FFF2-40B4-BE49-F238E27FC236}">
                  <a16:creationId xmlns:a16="http://schemas.microsoft.com/office/drawing/2014/main" id="{8AAA6510-3A70-CE3C-F2E9-4F603EFE87EF}"/>
                </a:ext>
              </a:extLst>
            </p:cNvPr>
            <p:cNvSpPr/>
            <p:nvPr userDrawn="1"/>
          </p:nvSpPr>
          <p:spPr>
            <a:xfrm>
              <a:off x="12950853" y="3080656"/>
              <a:ext cx="45759" cy="69996"/>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39" name="Rechthoek 44">
              <a:extLst>
                <a:ext uri="{FF2B5EF4-FFF2-40B4-BE49-F238E27FC236}">
                  <a16:creationId xmlns:a16="http://schemas.microsoft.com/office/drawing/2014/main" id="{F6044C0F-9FBF-37AF-7CC9-1054C2075FF6}"/>
                </a:ext>
              </a:extLst>
            </p:cNvPr>
            <p:cNvSpPr/>
            <p:nvPr userDrawn="1"/>
          </p:nvSpPr>
          <p:spPr>
            <a:xfrm>
              <a:off x="13010809" y="3084665"/>
              <a:ext cx="52116"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40" name="Rechthoek 45">
              <a:extLst>
                <a:ext uri="{FF2B5EF4-FFF2-40B4-BE49-F238E27FC236}">
                  <a16:creationId xmlns:a16="http://schemas.microsoft.com/office/drawing/2014/main" id="{B4B6F431-8D5B-9DE2-A124-38759F726069}"/>
                </a:ext>
              </a:extLst>
            </p:cNvPr>
            <p:cNvSpPr/>
            <p:nvPr userDrawn="1"/>
          </p:nvSpPr>
          <p:spPr>
            <a:xfrm>
              <a:off x="13010809" y="3112719"/>
              <a:ext cx="26743"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41" name="Rechthoek 46">
              <a:extLst>
                <a:ext uri="{FF2B5EF4-FFF2-40B4-BE49-F238E27FC236}">
                  <a16:creationId xmlns:a16="http://schemas.microsoft.com/office/drawing/2014/main" id="{54DDFF5A-63F6-FDE0-248F-241AF96DD27C}"/>
                </a:ext>
              </a:extLst>
            </p:cNvPr>
            <p:cNvSpPr/>
            <p:nvPr userDrawn="1"/>
          </p:nvSpPr>
          <p:spPr>
            <a:xfrm>
              <a:off x="13010809" y="3140772"/>
              <a:ext cx="26743"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nvGrpSpPr>
            <p:cNvPr id="42" name="Group 41">
              <a:extLst>
                <a:ext uri="{FF2B5EF4-FFF2-40B4-BE49-F238E27FC236}">
                  <a16:creationId xmlns:a16="http://schemas.microsoft.com/office/drawing/2014/main" id="{3444B94B-BF5C-ACF9-80B7-BF0D7E6BA982}"/>
                </a:ext>
              </a:extLst>
            </p:cNvPr>
            <p:cNvGrpSpPr/>
            <p:nvPr userDrawn="1"/>
          </p:nvGrpSpPr>
          <p:grpSpPr>
            <a:xfrm>
              <a:off x="12932534" y="3286777"/>
              <a:ext cx="143796" cy="121641"/>
              <a:chOff x="13763551" y="3628213"/>
              <a:chExt cx="143796" cy="121641"/>
            </a:xfrm>
          </p:grpSpPr>
          <p:sp>
            <p:nvSpPr>
              <p:cNvPr id="48" name="Rechthoek: afgeronde hoeken 35">
                <a:extLst>
                  <a:ext uri="{FF2B5EF4-FFF2-40B4-BE49-F238E27FC236}">
                    <a16:creationId xmlns:a16="http://schemas.microsoft.com/office/drawing/2014/main" id="{56A0C7EA-0CF1-6397-C630-EAFE2752BEAE}"/>
                  </a:ext>
                </a:extLst>
              </p:cNvPr>
              <p:cNvSpPr/>
              <p:nvPr userDrawn="1"/>
            </p:nvSpPr>
            <p:spPr>
              <a:xfrm>
                <a:off x="13763551" y="3628213"/>
                <a:ext cx="143796" cy="121641"/>
              </a:xfrm>
              <a:prstGeom prst="roundRect">
                <a:avLst>
                  <a:gd name="adj" fmla="val 2911"/>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0800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49" name="Rechthoek 36">
                <a:extLst>
                  <a:ext uri="{FF2B5EF4-FFF2-40B4-BE49-F238E27FC236}">
                    <a16:creationId xmlns:a16="http://schemas.microsoft.com/office/drawing/2014/main" id="{6F1D6F4A-F08A-3A49-2F6F-B7663D4F5C18}"/>
                  </a:ext>
                </a:extLst>
              </p:cNvPr>
              <p:cNvSpPr/>
              <p:nvPr userDrawn="1"/>
            </p:nvSpPr>
            <p:spPr>
              <a:xfrm>
                <a:off x="13783566" y="3644913"/>
                <a:ext cx="108418" cy="14764"/>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50" name="Rechthoek 37">
                <a:extLst>
                  <a:ext uri="{FF2B5EF4-FFF2-40B4-BE49-F238E27FC236}">
                    <a16:creationId xmlns:a16="http://schemas.microsoft.com/office/drawing/2014/main" id="{28A073BE-8F26-600C-2F19-6554F08831D4}"/>
                  </a:ext>
                </a:extLst>
              </p:cNvPr>
              <p:cNvSpPr/>
              <p:nvPr userDrawn="1"/>
            </p:nvSpPr>
            <p:spPr>
              <a:xfrm>
                <a:off x="13783566" y="3669918"/>
                <a:ext cx="42193" cy="64541"/>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51" name="Rechthoek 38">
                <a:extLst>
                  <a:ext uri="{FF2B5EF4-FFF2-40B4-BE49-F238E27FC236}">
                    <a16:creationId xmlns:a16="http://schemas.microsoft.com/office/drawing/2014/main" id="{CADBC316-F59C-28FE-A710-2B15A49519AA}"/>
                  </a:ext>
                </a:extLst>
              </p:cNvPr>
              <p:cNvSpPr/>
              <p:nvPr userDrawn="1"/>
            </p:nvSpPr>
            <p:spPr>
              <a:xfrm>
                <a:off x="13838850" y="3673615"/>
                <a:ext cx="48054" cy="7576"/>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52" name="Rechthoek 39">
                <a:extLst>
                  <a:ext uri="{FF2B5EF4-FFF2-40B4-BE49-F238E27FC236}">
                    <a16:creationId xmlns:a16="http://schemas.microsoft.com/office/drawing/2014/main" id="{C60BF3A2-322F-B75B-59EE-BD0F7CFFCFD9}"/>
                  </a:ext>
                </a:extLst>
              </p:cNvPr>
              <p:cNvSpPr/>
              <p:nvPr userDrawn="1"/>
            </p:nvSpPr>
            <p:spPr>
              <a:xfrm>
                <a:off x="13838850" y="3699482"/>
                <a:ext cx="24659" cy="7576"/>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53" name="Rechthoek 40">
                <a:extLst>
                  <a:ext uri="{FF2B5EF4-FFF2-40B4-BE49-F238E27FC236}">
                    <a16:creationId xmlns:a16="http://schemas.microsoft.com/office/drawing/2014/main" id="{FD99D0D1-A33A-104A-2C44-4D25C36ECD28}"/>
                  </a:ext>
                </a:extLst>
              </p:cNvPr>
              <p:cNvSpPr/>
              <p:nvPr userDrawn="1"/>
            </p:nvSpPr>
            <p:spPr>
              <a:xfrm>
                <a:off x="13838850" y="3725349"/>
                <a:ext cx="24659" cy="7576"/>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sp>
          <p:nvSpPr>
            <p:cNvPr id="43" name="Boog 34">
              <a:extLst>
                <a:ext uri="{FF2B5EF4-FFF2-40B4-BE49-F238E27FC236}">
                  <a16:creationId xmlns:a16="http://schemas.microsoft.com/office/drawing/2014/main" id="{231F7291-3EAA-B2E6-36CA-35DA2174CF7A}"/>
                </a:ext>
              </a:extLst>
            </p:cNvPr>
            <p:cNvSpPr/>
            <p:nvPr userDrawn="1"/>
          </p:nvSpPr>
          <p:spPr>
            <a:xfrm rot="17637075">
              <a:off x="12846150" y="3328531"/>
              <a:ext cx="218963" cy="92082"/>
            </a:xfrm>
            <a:prstGeom prst="arc">
              <a:avLst>
                <a:gd name="adj1" fmla="val 15959368"/>
                <a:gd name="adj2" fmla="val 1354623"/>
              </a:avLst>
            </a:prstGeom>
            <a:noFill/>
            <a:ln w="19050" cap="flat" cmpd="sng" algn="ctr">
              <a:solidFill>
                <a:srgbClr val="4D82B8"/>
              </a:solidFill>
              <a:prstDash val="solid"/>
              <a:headEnd type="arrow" w="med" len="sm"/>
            </a:ln>
            <a:effectLst/>
          </p:spPr>
          <p:txBody>
            <a:bodyPr rtlCol="0" anchor="ctr">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tx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tx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tx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tx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tx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tx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endParaRPr lang="nl-NL" sz="2400" noProof="0" dirty="0">
                <a:solidFill>
                  <a:srgbClr val="211F26"/>
                </a:solidFill>
                <a:latin typeface="Calibri" panose="020F0502020204030204" pitchFamily="34" charset="0"/>
                <a:cs typeface="Calibri" panose="020F0502020204030204" pitchFamily="34" charset="0"/>
              </a:endParaRPr>
            </a:p>
          </p:txBody>
        </p:sp>
        <p:sp>
          <p:nvSpPr>
            <p:cNvPr id="44" name="Tekstvak 30">
              <a:extLst>
                <a:ext uri="{FF2B5EF4-FFF2-40B4-BE49-F238E27FC236}">
                  <a16:creationId xmlns:a16="http://schemas.microsoft.com/office/drawing/2014/main" id="{BE669155-956B-E157-0FE7-AADC433FD36C}"/>
                </a:ext>
              </a:extLst>
            </p:cNvPr>
            <p:cNvSpPr txBox="1"/>
            <p:nvPr userDrawn="1"/>
          </p:nvSpPr>
          <p:spPr>
            <a:xfrm>
              <a:off x="13087560" y="3033045"/>
              <a:ext cx="656380" cy="134709"/>
            </a:xfrm>
            <a:prstGeom prst="rect">
              <a:avLst/>
            </a:prstGeom>
            <a:noFill/>
          </p:spPr>
          <p:txBody>
            <a:bodyPr wrap="square" rtlCol="0" anchor="ctr">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tx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tx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tx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tx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tx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tx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lgn="l" defTabSz="1217512" rtl="0" eaLnBrk="1" latinLnBrk="0" hangingPunct="1">
                <a:lnSpc>
                  <a:spcPct val="90000"/>
                </a:lnSpc>
                <a:spcBef>
                  <a:spcPts val="600"/>
                </a:spcBef>
                <a:spcAft>
                  <a:spcPts val="600"/>
                </a:spcAft>
              </a:pPr>
              <a:r>
                <a:rPr lang="nl-NL" sz="1000" b="0" kern="1200" noProof="0" dirty="0">
                  <a:solidFill>
                    <a:srgbClr val="211F26"/>
                  </a:solidFill>
                  <a:latin typeface="Segoe UI" panose="020B0502040204020203" pitchFamily="34" charset="0"/>
                  <a:ea typeface="+mn-ea"/>
                  <a:cs typeface="Segoe UI" panose="020B0502040204020203" pitchFamily="34" charset="0"/>
                </a:rPr>
                <a:t>Indeling</a:t>
              </a:r>
            </a:p>
          </p:txBody>
        </p:sp>
        <p:sp>
          <p:nvSpPr>
            <p:cNvPr id="45" name="Tekstvak 31">
              <a:extLst>
                <a:ext uri="{FF2B5EF4-FFF2-40B4-BE49-F238E27FC236}">
                  <a16:creationId xmlns:a16="http://schemas.microsoft.com/office/drawing/2014/main" id="{275EC1D3-8929-B691-B56C-BD94C4ED6527}"/>
                </a:ext>
              </a:extLst>
            </p:cNvPr>
            <p:cNvSpPr txBox="1"/>
            <p:nvPr userDrawn="1"/>
          </p:nvSpPr>
          <p:spPr>
            <a:xfrm>
              <a:off x="13074131" y="3285481"/>
              <a:ext cx="1135264" cy="126416"/>
            </a:xfrm>
            <a:prstGeom prst="rect">
              <a:avLst/>
            </a:prstGeom>
            <a:noFill/>
          </p:spPr>
          <p:txBody>
            <a:bodyPr wrap="square" rtlCol="0" anchor="ctr">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tx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tx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tx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tx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tx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tx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lgn="l" defTabSz="1217512" rtl="0" eaLnBrk="1" latinLnBrk="0" hangingPunct="1">
                <a:lnSpc>
                  <a:spcPct val="90000"/>
                </a:lnSpc>
                <a:spcBef>
                  <a:spcPts val="600"/>
                </a:spcBef>
                <a:spcAft>
                  <a:spcPts val="600"/>
                </a:spcAft>
              </a:pPr>
              <a:r>
                <a:rPr lang="nl-NL" sz="1000" b="0" kern="1200" noProof="0" dirty="0" err="1">
                  <a:solidFill>
                    <a:srgbClr val="211F26"/>
                  </a:solidFill>
                  <a:latin typeface="Segoe UI" panose="020B0502040204020203" pitchFamily="34" charset="0"/>
                  <a:ea typeface="+mn-ea"/>
                  <a:cs typeface="Segoe UI" panose="020B0502040204020203" pitchFamily="34" charset="0"/>
                </a:rPr>
                <a:t>Opniew</a:t>
              </a:r>
              <a:r>
                <a:rPr lang="nl-NL" sz="1000" b="0" kern="1200" noProof="0" dirty="0">
                  <a:solidFill>
                    <a:srgbClr val="211F26"/>
                  </a:solidFill>
                  <a:latin typeface="Segoe UI" panose="020B0502040204020203" pitchFamily="34" charset="0"/>
                  <a:ea typeface="+mn-ea"/>
                  <a:cs typeface="Segoe UI" panose="020B0502040204020203" pitchFamily="34" charset="0"/>
                </a:rPr>
                <a:t> instellen</a:t>
              </a:r>
            </a:p>
          </p:txBody>
        </p:sp>
        <p:sp>
          <p:nvSpPr>
            <p:cNvPr id="46" name="Vrije vorm: vorm 32">
              <a:extLst>
                <a:ext uri="{FF2B5EF4-FFF2-40B4-BE49-F238E27FC236}">
                  <a16:creationId xmlns:a16="http://schemas.microsoft.com/office/drawing/2014/main" id="{3C49F5F0-9936-AF8B-0AF6-03F5FD42A09E}"/>
                </a:ext>
              </a:extLst>
            </p:cNvPr>
            <p:cNvSpPr/>
            <p:nvPr userDrawn="1"/>
          </p:nvSpPr>
          <p:spPr>
            <a:xfrm>
              <a:off x="13999294" y="3358022"/>
              <a:ext cx="97562" cy="180000"/>
            </a:xfrm>
            <a:custGeom>
              <a:avLst/>
              <a:gdLst>
                <a:gd name="connsiteX0" fmla="*/ 0 w 880280"/>
                <a:gd name="connsiteY0" fmla="*/ 0 h 1624084"/>
                <a:gd name="connsiteX1" fmla="*/ 0 w 880280"/>
                <a:gd name="connsiteY1" fmla="*/ 1262418 h 1624084"/>
                <a:gd name="connsiteX2" fmla="*/ 341194 w 880280"/>
                <a:gd name="connsiteY2" fmla="*/ 968991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27546 w 880280"/>
                <a:gd name="connsiteY2" fmla="*/ 975815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00250 w 880280"/>
                <a:gd name="connsiteY2" fmla="*/ 1003111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13898 w 880280"/>
                <a:gd name="connsiteY2" fmla="*/ 996287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13898 w 880280"/>
                <a:gd name="connsiteY2" fmla="*/ 996287 h 1624084"/>
                <a:gd name="connsiteX3" fmla="*/ 620973 w 880280"/>
                <a:gd name="connsiteY3" fmla="*/ 1624084 h 1624084"/>
                <a:gd name="connsiteX4" fmla="*/ 839337 w 880280"/>
                <a:gd name="connsiteY4" fmla="*/ 1480782 h 1624084"/>
                <a:gd name="connsiteX5" fmla="*/ 511791 w 880280"/>
                <a:gd name="connsiteY5" fmla="*/ 900753 h 1624084"/>
                <a:gd name="connsiteX6" fmla="*/ 880280 w 880280"/>
                <a:gd name="connsiteY6" fmla="*/ 893929 h 1624084"/>
                <a:gd name="connsiteX7" fmla="*/ 0 w 880280"/>
                <a:gd name="connsiteY7" fmla="*/ 0 h 1624084"/>
                <a:gd name="connsiteX0" fmla="*/ 0 w 880280"/>
                <a:gd name="connsiteY0" fmla="*/ 0 h 1624084"/>
                <a:gd name="connsiteX1" fmla="*/ 0 w 880280"/>
                <a:gd name="connsiteY1" fmla="*/ 1262418 h 1624084"/>
                <a:gd name="connsiteX2" fmla="*/ 313898 w 880280"/>
                <a:gd name="connsiteY2" fmla="*/ 996287 h 1624084"/>
                <a:gd name="connsiteX3" fmla="*/ 620973 w 880280"/>
                <a:gd name="connsiteY3" fmla="*/ 1624084 h 1624084"/>
                <a:gd name="connsiteX4" fmla="*/ 839337 w 880280"/>
                <a:gd name="connsiteY4" fmla="*/ 1480782 h 1624084"/>
                <a:gd name="connsiteX5" fmla="*/ 498144 w 880280"/>
                <a:gd name="connsiteY5" fmla="*/ 900753 h 1624084"/>
                <a:gd name="connsiteX6" fmla="*/ 880280 w 880280"/>
                <a:gd name="connsiteY6" fmla="*/ 893929 h 1624084"/>
                <a:gd name="connsiteX7" fmla="*/ 0 w 880280"/>
                <a:gd name="connsiteY7" fmla="*/ 0 h 1624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0280" h="1624084">
                  <a:moveTo>
                    <a:pt x="0" y="0"/>
                  </a:moveTo>
                  <a:lnTo>
                    <a:pt x="0" y="1262418"/>
                  </a:lnTo>
                  <a:lnTo>
                    <a:pt x="313898" y="996287"/>
                  </a:lnTo>
                  <a:lnTo>
                    <a:pt x="620973" y="1624084"/>
                  </a:lnTo>
                  <a:lnTo>
                    <a:pt x="839337" y="1480782"/>
                  </a:lnTo>
                  <a:lnTo>
                    <a:pt x="498144" y="900753"/>
                  </a:lnTo>
                  <a:lnTo>
                    <a:pt x="880280" y="893929"/>
                  </a:lnTo>
                  <a:lnTo>
                    <a:pt x="0" y="0"/>
                  </a:lnTo>
                  <a:close/>
                </a:path>
              </a:pathLst>
            </a:custGeom>
            <a:solidFill>
              <a:schemeClr val="bg1"/>
            </a:solidFill>
            <a:ln w="9525" cap="rnd">
              <a:solidFill>
                <a:srgbClr val="000000"/>
              </a:solidFill>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80000" tIns="180000" rIns="180000" bIns="18000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ctr">
                <a:lnSpc>
                  <a:spcPct val="90000"/>
                </a:lnSpc>
                <a:spcBef>
                  <a:spcPts val="600"/>
                </a:spcBef>
                <a:spcAft>
                  <a:spcPts val="600"/>
                </a:spcAft>
              </a:pPr>
              <a:endParaRPr lang="nl-NL" sz="1600" cap="all" baseline="0" noProof="0" dirty="0">
                <a:latin typeface="Calibri" panose="020F0502020204030204" pitchFamily="34" charset="0"/>
                <a:cs typeface="Calibri" panose="020F0502020204030204" pitchFamily="34" charset="0"/>
              </a:endParaRPr>
            </a:p>
          </p:txBody>
        </p:sp>
        <p:sp>
          <p:nvSpPr>
            <p:cNvPr id="47" name="Half Frame 46">
              <a:extLst>
                <a:ext uri="{FF2B5EF4-FFF2-40B4-BE49-F238E27FC236}">
                  <a16:creationId xmlns:a16="http://schemas.microsoft.com/office/drawing/2014/main" id="{766FC820-FC75-07F0-F73C-9E1D27EB42B5}"/>
                </a:ext>
              </a:extLst>
            </p:cNvPr>
            <p:cNvSpPr/>
            <p:nvPr userDrawn="1"/>
          </p:nvSpPr>
          <p:spPr>
            <a:xfrm>
              <a:off x="13700834" y="3064143"/>
              <a:ext cx="47624" cy="50028"/>
            </a:xfrm>
            <a:prstGeom prst="halfFrame">
              <a:avLst>
                <a:gd name="adj1" fmla="val 8081"/>
                <a:gd name="adj2" fmla="val 7071"/>
              </a:avLst>
            </a:prstGeom>
            <a:solidFill>
              <a:schemeClr val="tx1">
                <a:lumMod val="85000"/>
                <a:lumOff val="15000"/>
              </a:schemeClr>
            </a:solidFill>
            <a:ln w="6350" cap="rnd">
              <a:solidFill>
                <a:schemeClr val="tx1">
                  <a:lumMod val="85000"/>
                  <a:lumOff val="15000"/>
                </a:schemeClr>
              </a:solidFill>
              <a:round/>
            </a:ln>
            <a:scene3d>
              <a:camera prst="orthographicFront">
                <a:rot lat="0" lon="0" rev="8040000"/>
              </a:camera>
              <a:lightRig rig="threePt" dir="t"/>
            </a:scene3d>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ctr"/>
              <a:endParaRPr lang="en-NL">
                <a:solidFill>
                  <a:schemeClr val="tx1"/>
                </a:solidFill>
              </a:endParaRPr>
            </a:p>
          </p:txBody>
        </p:sp>
      </p:grpSp>
      <p:grpSp>
        <p:nvGrpSpPr>
          <p:cNvPr id="62" name="Group 61">
            <a:extLst>
              <a:ext uri="{FF2B5EF4-FFF2-40B4-BE49-F238E27FC236}">
                <a16:creationId xmlns:a16="http://schemas.microsoft.com/office/drawing/2014/main" id="{2DF9EF9E-DD7A-47E2-23CE-DCC9C636FD7F}"/>
              </a:ext>
            </a:extLst>
          </p:cNvPr>
          <p:cNvGrpSpPr/>
          <p:nvPr userDrawn="1"/>
        </p:nvGrpSpPr>
        <p:grpSpPr>
          <a:xfrm>
            <a:off x="-3754380" y="-4763"/>
            <a:ext cx="3593091" cy="4208463"/>
            <a:chOff x="-3754380" y="-4763"/>
            <a:chExt cx="3593091" cy="4208463"/>
          </a:xfrm>
        </p:grpSpPr>
        <p:sp>
          <p:nvSpPr>
            <p:cNvPr id="63" name="Rechthoek 14">
              <a:extLst>
                <a:ext uri="{FF2B5EF4-FFF2-40B4-BE49-F238E27FC236}">
                  <a16:creationId xmlns:a16="http://schemas.microsoft.com/office/drawing/2014/main" id="{5FF0B910-B092-0A21-1AC3-A908B42A1B3A}"/>
                </a:ext>
              </a:extLst>
            </p:cNvPr>
            <p:cNvSpPr/>
            <p:nvPr userDrawn="1"/>
          </p:nvSpPr>
          <p:spPr>
            <a:xfrm>
              <a:off x="-3754380" y="-4763"/>
              <a:ext cx="3593091" cy="4208463"/>
            </a:xfrm>
            <a:prstGeom prst="roundRect">
              <a:avLst>
                <a:gd name="adj" fmla="val 2934"/>
              </a:avLst>
            </a:prstGeom>
            <a:solidFill>
              <a:schemeClr val="bg1"/>
            </a:solidFill>
            <a:ln w="6350">
              <a:solidFill>
                <a:srgbClr val="ECECEC"/>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144000" rIns="180000" bIns="144000" numCol="1" spcCol="0" rtlCol="0" fromWordArt="0" anchor="t" anchorCtr="0" forceAA="0" compatLnSpc="1">
              <a:prstTxWarp prst="textNoShape">
                <a:avLst/>
              </a:prstTxWarp>
              <a:noAutofit/>
            </a:bodyPr>
            <a:lstStyle/>
            <a:p>
              <a:pPr algn="l">
                <a:lnSpc>
                  <a:spcPct val="90000"/>
                </a:lnSpc>
                <a:spcBef>
                  <a:spcPts val="600"/>
                </a:spcBef>
                <a:spcAft>
                  <a:spcPts val="600"/>
                </a:spcAft>
              </a:pPr>
              <a:r>
                <a:rPr lang="nl-NL" sz="1400" b="1" cap="all" baseline="0" noProof="0" dirty="0">
                  <a:solidFill>
                    <a:schemeClr val="accent1"/>
                  </a:solidFill>
                  <a:latin typeface="Calibri" panose="020F0502020204030204" pitchFamily="34" charset="0"/>
                  <a:cs typeface="Calibri" panose="020F0502020204030204" pitchFamily="34" charset="0"/>
                </a:rPr>
                <a:t>Tekstniveaus kiezen</a:t>
              </a:r>
            </a:p>
          </p:txBody>
        </p:sp>
        <p:sp>
          <p:nvSpPr>
            <p:cNvPr id="64" name="Ovaal 15">
              <a:extLst>
                <a:ext uri="{FF2B5EF4-FFF2-40B4-BE49-F238E27FC236}">
                  <a16:creationId xmlns:a16="http://schemas.microsoft.com/office/drawing/2014/main" id="{C2A5F6B1-6C93-4457-8C1E-D017861A3310}"/>
                </a:ext>
              </a:extLst>
            </p:cNvPr>
            <p:cNvSpPr/>
            <p:nvPr userDrawn="1"/>
          </p:nvSpPr>
          <p:spPr>
            <a:xfrm>
              <a:off x="-3572398" y="1844063"/>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1</a:t>
              </a:r>
            </a:p>
          </p:txBody>
        </p:sp>
        <p:sp>
          <p:nvSpPr>
            <p:cNvPr id="65" name="Ovaal 17">
              <a:extLst>
                <a:ext uri="{FF2B5EF4-FFF2-40B4-BE49-F238E27FC236}">
                  <a16:creationId xmlns:a16="http://schemas.microsoft.com/office/drawing/2014/main" id="{AE18CAB4-684A-FDD7-49A5-141E651C3D6A}"/>
                </a:ext>
              </a:extLst>
            </p:cNvPr>
            <p:cNvSpPr/>
            <p:nvPr userDrawn="1"/>
          </p:nvSpPr>
          <p:spPr>
            <a:xfrm>
              <a:off x="-3572398" y="2186400"/>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2</a:t>
              </a:r>
            </a:p>
          </p:txBody>
        </p:sp>
        <p:sp>
          <p:nvSpPr>
            <p:cNvPr id="66" name="Rechthoek 18">
              <a:extLst>
                <a:ext uri="{FF2B5EF4-FFF2-40B4-BE49-F238E27FC236}">
                  <a16:creationId xmlns:a16="http://schemas.microsoft.com/office/drawing/2014/main" id="{4ECC6279-E0F5-87DE-4910-67D9FAFA7B0B}"/>
                </a:ext>
              </a:extLst>
            </p:cNvPr>
            <p:cNvSpPr/>
            <p:nvPr userDrawn="1"/>
          </p:nvSpPr>
          <p:spPr>
            <a:xfrm>
              <a:off x="-3572398" y="1196113"/>
              <a:ext cx="3229047" cy="459227"/>
            </a:xfrm>
            <a:prstGeom prst="rect">
              <a:avLst/>
            </a:prstGeom>
            <a:noFill/>
            <a:ln w="25400" cap="flat" cmpd="sng" algn="ctr">
              <a:noFill/>
              <a:prstDash val="solid"/>
            </a:ln>
            <a:effectLst/>
          </p:spPr>
          <p:txBody>
            <a:bodyPr lIns="0" tIns="0" rIns="0" bIns="0" rtlCol="0" anchor="t"/>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Gebruik onder de tab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‘Start’</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de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lijstniveau-knoppen</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om een tekst niveau te kiezen. </a:t>
              </a:r>
              <a:b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b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Kies uit:</a:t>
              </a:r>
            </a:p>
          </p:txBody>
        </p:sp>
        <p:sp>
          <p:nvSpPr>
            <p:cNvPr id="67" name="Ovaal 20">
              <a:extLst>
                <a:ext uri="{FF2B5EF4-FFF2-40B4-BE49-F238E27FC236}">
                  <a16:creationId xmlns:a16="http://schemas.microsoft.com/office/drawing/2014/main" id="{21906955-52F5-FC92-0330-426DDC28EF15}"/>
                </a:ext>
              </a:extLst>
            </p:cNvPr>
            <p:cNvSpPr/>
            <p:nvPr userDrawn="1"/>
          </p:nvSpPr>
          <p:spPr>
            <a:xfrm>
              <a:off x="-3572398" y="2566837"/>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3</a:t>
              </a:r>
            </a:p>
          </p:txBody>
        </p:sp>
        <p:sp>
          <p:nvSpPr>
            <p:cNvPr id="68" name="Ovaal 22">
              <a:extLst>
                <a:ext uri="{FF2B5EF4-FFF2-40B4-BE49-F238E27FC236}">
                  <a16:creationId xmlns:a16="http://schemas.microsoft.com/office/drawing/2014/main" id="{DA2CE237-29BB-C175-E2C6-C959238886C2}"/>
                </a:ext>
              </a:extLst>
            </p:cNvPr>
            <p:cNvSpPr/>
            <p:nvPr userDrawn="1"/>
          </p:nvSpPr>
          <p:spPr>
            <a:xfrm>
              <a:off x="-3572398" y="2905364"/>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4</a:t>
              </a:r>
            </a:p>
          </p:txBody>
        </p:sp>
        <p:sp>
          <p:nvSpPr>
            <p:cNvPr id="69" name="Ovaal 24">
              <a:extLst>
                <a:ext uri="{FF2B5EF4-FFF2-40B4-BE49-F238E27FC236}">
                  <a16:creationId xmlns:a16="http://schemas.microsoft.com/office/drawing/2014/main" id="{20F7CE43-1895-11F1-B76F-DA9D9DFF4D1F}"/>
                </a:ext>
              </a:extLst>
            </p:cNvPr>
            <p:cNvSpPr/>
            <p:nvPr userDrawn="1"/>
          </p:nvSpPr>
          <p:spPr>
            <a:xfrm>
              <a:off x="-3572398" y="3278181"/>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5</a:t>
              </a:r>
            </a:p>
          </p:txBody>
        </p:sp>
        <p:sp>
          <p:nvSpPr>
            <p:cNvPr id="70" name="Ovaal 26">
              <a:extLst>
                <a:ext uri="{FF2B5EF4-FFF2-40B4-BE49-F238E27FC236}">
                  <a16:creationId xmlns:a16="http://schemas.microsoft.com/office/drawing/2014/main" id="{90577F2F-1818-6194-E4E1-B32937A8F477}"/>
                </a:ext>
              </a:extLst>
            </p:cNvPr>
            <p:cNvSpPr/>
            <p:nvPr userDrawn="1"/>
          </p:nvSpPr>
          <p:spPr>
            <a:xfrm>
              <a:off x="-3572398" y="3538603"/>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6</a:t>
              </a:r>
            </a:p>
          </p:txBody>
        </p:sp>
        <p:sp>
          <p:nvSpPr>
            <p:cNvPr id="71" name="Ovaal 28">
              <a:extLst>
                <a:ext uri="{FF2B5EF4-FFF2-40B4-BE49-F238E27FC236}">
                  <a16:creationId xmlns:a16="http://schemas.microsoft.com/office/drawing/2014/main" id="{376A17DD-69BC-95AD-7BB8-E63AA6CE2FC5}"/>
                </a:ext>
              </a:extLst>
            </p:cNvPr>
            <p:cNvSpPr/>
            <p:nvPr userDrawn="1"/>
          </p:nvSpPr>
          <p:spPr>
            <a:xfrm>
              <a:off x="-3572398" y="3810455"/>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7</a:t>
              </a:r>
            </a:p>
          </p:txBody>
        </p:sp>
        <p:grpSp>
          <p:nvGrpSpPr>
            <p:cNvPr id="73" name="VOORBEELD">
              <a:extLst>
                <a:ext uri="{FF2B5EF4-FFF2-40B4-BE49-F238E27FC236}">
                  <a16:creationId xmlns:a16="http://schemas.microsoft.com/office/drawing/2014/main" id="{C7CEA270-A6AC-6A12-E527-0AC9CE327695}"/>
                </a:ext>
              </a:extLst>
            </p:cNvPr>
            <p:cNvGrpSpPr/>
            <p:nvPr userDrawn="1"/>
          </p:nvGrpSpPr>
          <p:grpSpPr>
            <a:xfrm>
              <a:off x="-3573386" y="458674"/>
              <a:ext cx="3234311" cy="558875"/>
              <a:chOff x="-3605171" y="458674"/>
              <a:chExt cx="3234311" cy="558875"/>
            </a:xfrm>
          </p:grpSpPr>
          <p:sp>
            <p:nvSpPr>
              <p:cNvPr id="76" name="Rechthoek 37">
                <a:extLst>
                  <a:ext uri="{FF2B5EF4-FFF2-40B4-BE49-F238E27FC236}">
                    <a16:creationId xmlns:a16="http://schemas.microsoft.com/office/drawing/2014/main" id="{F200E5A1-179E-465A-C7E1-088027B92A62}"/>
                  </a:ext>
                </a:extLst>
              </p:cNvPr>
              <p:cNvSpPr/>
              <p:nvPr userDrawn="1"/>
            </p:nvSpPr>
            <p:spPr>
              <a:xfrm>
                <a:off x="-3604183" y="458674"/>
                <a:ext cx="393459" cy="184058"/>
              </a:xfrm>
              <a:prstGeom prst="rect">
                <a:avLst/>
              </a:prstGeom>
              <a:solidFill>
                <a:srgbClr val="F8F8F8"/>
              </a:solid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18000" rIns="0" bIns="0" numCol="1" spcCol="0" rtlCol="0" fromWordArt="0" anchor="t" anchorCtr="0" forceAA="0" compatLnSpc="1">
                <a:prstTxWarp prst="textNoShape">
                  <a:avLst/>
                </a:prstTxWarp>
                <a:noAutofit/>
              </a:bodyPr>
              <a:lstStyle/>
              <a:p>
                <a:pPr algn="ctr"/>
                <a:r>
                  <a:rPr lang="nl-NL" sz="900" b="1" noProof="0" dirty="0">
                    <a:solidFill>
                      <a:srgbClr val="211F26"/>
                    </a:solidFill>
                    <a:latin typeface="Calibri" panose="020F0502020204030204" pitchFamily="34" charset="0"/>
                    <a:cs typeface="Calibri" panose="020F0502020204030204" pitchFamily="34" charset="0"/>
                  </a:rPr>
                  <a:t>Start</a:t>
                </a:r>
              </a:p>
            </p:txBody>
          </p:sp>
          <p:sp>
            <p:nvSpPr>
              <p:cNvPr id="77" name="Rechthoek 38">
                <a:extLst>
                  <a:ext uri="{FF2B5EF4-FFF2-40B4-BE49-F238E27FC236}">
                    <a16:creationId xmlns:a16="http://schemas.microsoft.com/office/drawing/2014/main" id="{8273EFA0-984D-449B-8786-99CB4ECEA47B}"/>
                  </a:ext>
                </a:extLst>
              </p:cNvPr>
              <p:cNvSpPr/>
              <p:nvPr userDrawn="1"/>
            </p:nvSpPr>
            <p:spPr>
              <a:xfrm>
                <a:off x="-3599184" y="621345"/>
                <a:ext cx="383782" cy="27171"/>
              </a:xfrm>
              <a:prstGeom prst="rect">
                <a:avLst/>
              </a:prstGeom>
              <a:solidFill>
                <a:srgbClr val="B74629"/>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nvGrpSpPr>
              <p:cNvPr id="78" name="Groep 39">
                <a:extLst>
                  <a:ext uri="{FF2B5EF4-FFF2-40B4-BE49-F238E27FC236}">
                    <a16:creationId xmlns:a16="http://schemas.microsoft.com/office/drawing/2014/main" id="{6A686F89-E537-D46D-EBE7-948BA6F30EFE}"/>
                  </a:ext>
                </a:extLst>
              </p:cNvPr>
              <p:cNvGrpSpPr/>
              <p:nvPr userDrawn="1"/>
            </p:nvGrpSpPr>
            <p:grpSpPr>
              <a:xfrm>
                <a:off x="-3386247" y="830871"/>
                <a:ext cx="139423" cy="109566"/>
                <a:chOff x="-2866744" y="827071"/>
                <a:chExt cx="168701" cy="132575"/>
              </a:xfrm>
            </p:grpSpPr>
            <p:grpSp>
              <p:nvGrpSpPr>
                <p:cNvPr id="109" name="Groep 70">
                  <a:extLst>
                    <a:ext uri="{FF2B5EF4-FFF2-40B4-BE49-F238E27FC236}">
                      <a16:creationId xmlns:a16="http://schemas.microsoft.com/office/drawing/2014/main" id="{AFB95905-2FDE-2514-4FB5-238C8D3A8003}"/>
                    </a:ext>
                  </a:extLst>
                </p:cNvPr>
                <p:cNvGrpSpPr/>
                <p:nvPr userDrawn="1"/>
              </p:nvGrpSpPr>
              <p:grpSpPr>
                <a:xfrm>
                  <a:off x="-2866744" y="827071"/>
                  <a:ext cx="168701" cy="132575"/>
                  <a:chOff x="-2866744" y="827071"/>
                  <a:chExt cx="168701" cy="132575"/>
                </a:xfrm>
              </p:grpSpPr>
              <p:cxnSp>
                <p:nvCxnSpPr>
                  <p:cNvPr id="111" name="Rechte verbindingslijn 72">
                    <a:extLst>
                      <a:ext uri="{FF2B5EF4-FFF2-40B4-BE49-F238E27FC236}">
                        <a16:creationId xmlns:a16="http://schemas.microsoft.com/office/drawing/2014/main" id="{1B628AD7-D733-EB1D-07BA-1CF222A5CBF0}"/>
                      </a:ext>
                    </a:extLst>
                  </p:cNvPr>
                  <p:cNvCxnSpPr/>
                  <p:nvPr userDrawn="1"/>
                </p:nvCxnSpPr>
                <p:spPr>
                  <a:xfrm>
                    <a:off x="-2866744" y="827071"/>
                    <a:ext cx="168701" cy="0"/>
                  </a:xfrm>
                  <a:prstGeom prst="line">
                    <a:avLst/>
                  </a:prstGeom>
                  <a:solidFill>
                    <a:schemeClr val="bg1"/>
                  </a:solidFill>
                  <a:ln w="12700" cap="flat" cmpd="sng" algn="ctr">
                    <a:solidFill>
                      <a:srgbClr val="9D9FA1"/>
                    </a:solidFill>
                    <a:prstDash val="solid"/>
                  </a:ln>
                  <a:effectLst/>
                </p:spPr>
              </p:cxnSp>
              <p:cxnSp>
                <p:nvCxnSpPr>
                  <p:cNvPr id="112" name="Rechte verbindingslijn 73">
                    <a:extLst>
                      <a:ext uri="{FF2B5EF4-FFF2-40B4-BE49-F238E27FC236}">
                        <a16:creationId xmlns:a16="http://schemas.microsoft.com/office/drawing/2014/main" id="{440E42B7-1019-999E-68CC-6F534DCEFBE7}"/>
                      </a:ext>
                    </a:extLst>
                  </p:cNvPr>
                  <p:cNvCxnSpPr/>
                  <p:nvPr userDrawn="1"/>
                </p:nvCxnSpPr>
                <p:spPr>
                  <a:xfrm>
                    <a:off x="-2866744" y="959646"/>
                    <a:ext cx="168701" cy="0"/>
                  </a:xfrm>
                  <a:prstGeom prst="line">
                    <a:avLst/>
                  </a:prstGeom>
                  <a:solidFill>
                    <a:schemeClr val="bg1"/>
                  </a:solidFill>
                  <a:ln w="12700" cap="flat" cmpd="sng" algn="ctr">
                    <a:solidFill>
                      <a:srgbClr val="9D9FA1"/>
                    </a:solidFill>
                    <a:prstDash val="solid"/>
                  </a:ln>
                  <a:effectLst/>
                </p:spPr>
              </p:cxnSp>
              <p:cxnSp>
                <p:nvCxnSpPr>
                  <p:cNvPr id="113" name="Rechte verbindingslijn 74">
                    <a:extLst>
                      <a:ext uri="{FF2B5EF4-FFF2-40B4-BE49-F238E27FC236}">
                        <a16:creationId xmlns:a16="http://schemas.microsoft.com/office/drawing/2014/main" id="{124406DE-57BB-24F7-656B-39A37BBF7DD0}"/>
                      </a:ext>
                    </a:extLst>
                  </p:cNvPr>
                  <p:cNvCxnSpPr/>
                  <p:nvPr userDrawn="1"/>
                </p:nvCxnSpPr>
                <p:spPr>
                  <a:xfrm>
                    <a:off x="-2773990" y="926503"/>
                    <a:ext cx="75947" cy="0"/>
                  </a:xfrm>
                  <a:prstGeom prst="line">
                    <a:avLst/>
                  </a:prstGeom>
                  <a:solidFill>
                    <a:schemeClr val="bg1"/>
                  </a:solidFill>
                  <a:ln w="12700" cap="flat" cmpd="sng" algn="ctr">
                    <a:solidFill>
                      <a:srgbClr val="9D9FA1"/>
                    </a:solidFill>
                    <a:prstDash val="solid"/>
                  </a:ln>
                  <a:effectLst/>
                </p:spPr>
              </p:cxnSp>
              <p:cxnSp>
                <p:nvCxnSpPr>
                  <p:cNvPr id="114" name="Rechte verbindingslijn 75">
                    <a:extLst>
                      <a:ext uri="{FF2B5EF4-FFF2-40B4-BE49-F238E27FC236}">
                        <a16:creationId xmlns:a16="http://schemas.microsoft.com/office/drawing/2014/main" id="{79AE7C87-8477-4855-89E7-8A9D7014C418}"/>
                      </a:ext>
                    </a:extLst>
                  </p:cNvPr>
                  <p:cNvCxnSpPr/>
                  <p:nvPr userDrawn="1"/>
                </p:nvCxnSpPr>
                <p:spPr>
                  <a:xfrm>
                    <a:off x="-2773990" y="893359"/>
                    <a:ext cx="75947" cy="0"/>
                  </a:xfrm>
                  <a:prstGeom prst="line">
                    <a:avLst/>
                  </a:prstGeom>
                  <a:solidFill>
                    <a:schemeClr val="bg1"/>
                  </a:solidFill>
                  <a:ln w="12700" cap="flat" cmpd="sng" algn="ctr">
                    <a:solidFill>
                      <a:srgbClr val="9D9FA1"/>
                    </a:solidFill>
                    <a:prstDash val="solid"/>
                  </a:ln>
                  <a:effectLst/>
                </p:spPr>
              </p:cxnSp>
              <p:cxnSp>
                <p:nvCxnSpPr>
                  <p:cNvPr id="115" name="Rechte verbindingslijn 76">
                    <a:extLst>
                      <a:ext uri="{FF2B5EF4-FFF2-40B4-BE49-F238E27FC236}">
                        <a16:creationId xmlns:a16="http://schemas.microsoft.com/office/drawing/2014/main" id="{EFE2C86E-90BE-6EFA-CCE2-82F3FA5D0826}"/>
                      </a:ext>
                    </a:extLst>
                  </p:cNvPr>
                  <p:cNvCxnSpPr/>
                  <p:nvPr userDrawn="1"/>
                </p:nvCxnSpPr>
                <p:spPr>
                  <a:xfrm>
                    <a:off x="-2773990" y="860215"/>
                    <a:ext cx="75947" cy="0"/>
                  </a:xfrm>
                  <a:prstGeom prst="line">
                    <a:avLst/>
                  </a:prstGeom>
                  <a:solidFill>
                    <a:schemeClr val="bg1"/>
                  </a:solidFill>
                  <a:ln w="12700" cap="flat" cmpd="sng" algn="ctr">
                    <a:solidFill>
                      <a:srgbClr val="9D9FA1"/>
                    </a:solidFill>
                    <a:prstDash val="solid"/>
                  </a:ln>
                  <a:effectLst/>
                </p:spPr>
              </p:cxnSp>
            </p:grpSp>
            <p:sp>
              <p:nvSpPr>
                <p:cNvPr id="110" name="Pijl: rechts 71">
                  <a:extLst>
                    <a:ext uri="{FF2B5EF4-FFF2-40B4-BE49-F238E27FC236}">
                      <a16:creationId xmlns:a16="http://schemas.microsoft.com/office/drawing/2014/main" id="{B091EC6A-7D04-08B7-D041-DE2FBAE9DD04}"/>
                    </a:ext>
                  </a:extLst>
                </p:cNvPr>
                <p:cNvSpPr/>
                <p:nvPr userDrawn="1"/>
              </p:nvSpPr>
              <p:spPr>
                <a:xfrm>
                  <a:off x="-2866744" y="858737"/>
                  <a:ext cx="70676" cy="67902"/>
                </a:xfrm>
                <a:prstGeom prst="rightArrow">
                  <a:avLst>
                    <a:gd name="adj1" fmla="val 25329"/>
                    <a:gd name="adj2" fmla="val 63628"/>
                  </a:avLst>
                </a:prstGeom>
                <a:solidFill>
                  <a:srgbClr val="4A7DB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grpSp>
            <p:nvGrpSpPr>
              <p:cNvPr id="79" name="Groep 40">
                <a:extLst>
                  <a:ext uri="{FF2B5EF4-FFF2-40B4-BE49-F238E27FC236}">
                    <a16:creationId xmlns:a16="http://schemas.microsoft.com/office/drawing/2014/main" id="{E03E849A-B266-30EB-6AD3-9A9D5222A257}"/>
                  </a:ext>
                </a:extLst>
              </p:cNvPr>
              <p:cNvGrpSpPr/>
              <p:nvPr userDrawn="1"/>
            </p:nvGrpSpPr>
            <p:grpSpPr>
              <a:xfrm>
                <a:off x="-3605171" y="830871"/>
                <a:ext cx="139423" cy="109566"/>
                <a:chOff x="-2866744" y="518074"/>
                <a:chExt cx="168701" cy="132575"/>
              </a:xfrm>
            </p:grpSpPr>
            <p:grpSp>
              <p:nvGrpSpPr>
                <p:cNvPr id="102" name="Groep 63">
                  <a:extLst>
                    <a:ext uri="{FF2B5EF4-FFF2-40B4-BE49-F238E27FC236}">
                      <a16:creationId xmlns:a16="http://schemas.microsoft.com/office/drawing/2014/main" id="{8D5C81A7-5DD0-1715-B9F6-F9EB694B820C}"/>
                    </a:ext>
                  </a:extLst>
                </p:cNvPr>
                <p:cNvGrpSpPr/>
                <p:nvPr userDrawn="1"/>
              </p:nvGrpSpPr>
              <p:grpSpPr>
                <a:xfrm>
                  <a:off x="-2866744" y="518074"/>
                  <a:ext cx="168701" cy="132575"/>
                  <a:chOff x="-2866744" y="518074"/>
                  <a:chExt cx="168701" cy="132575"/>
                </a:xfrm>
              </p:grpSpPr>
              <p:cxnSp>
                <p:nvCxnSpPr>
                  <p:cNvPr id="104" name="Rechte verbindingslijn 65">
                    <a:extLst>
                      <a:ext uri="{FF2B5EF4-FFF2-40B4-BE49-F238E27FC236}">
                        <a16:creationId xmlns:a16="http://schemas.microsoft.com/office/drawing/2014/main" id="{7472F9C1-DFE9-BCA8-69CF-6B5BF05CA437}"/>
                      </a:ext>
                    </a:extLst>
                  </p:cNvPr>
                  <p:cNvCxnSpPr/>
                  <p:nvPr userDrawn="1"/>
                </p:nvCxnSpPr>
                <p:spPr>
                  <a:xfrm>
                    <a:off x="-2866744" y="518074"/>
                    <a:ext cx="168701" cy="0"/>
                  </a:xfrm>
                  <a:prstGeom prst="line">
                    <a:avLst/>
                  </a:prstGeom>
                  <a:solidFill>
                    <a:schemeClr val="bg1"/>
                  </a:solidFill>
                  <a:ln w="12700" cap="flat" cmpd="sng" algn="ctr">
                    <a:solidFill>
                      <a:srgbClr val="9D9FA1"/>
                    </a:solidFill>
                    <a:prstDash val="solid"/>
                  </a:ln>
                  <a:effectLst/>
                </p:spPr>
              </p:cxnSp>
              <p:cxnSp>
                <p:nvCxnSpPr>
                  <p:cNvPr id="105" name="Rechte verbindingslijn 66">
                    <a:extLst>
                      <a:ext uri="{FF2B5EF4-FFF2-40B4-BE49-F238E27FC236}">
                        <a16:creationId xmlns:a16="http://schemas.microsoft.com/office/drawing/2014/main" id="{E739D619-DF4E-DD5F-C80E-944C9ED99FEA}"/>
                      </a:ext>
                    </a:extLst>
                  </p:cNvPr>
                  <p:cNvCxnSpPr/>
                  <p:nvPr userDrawn="1"/>
                </p:nvCxnSpPr>
                <p:spPr>
                  <a:xfrm>
                    <a:off x="-2866744" y="650649"/>
                    <a:ext cx="168701" cy="0"/>
                  </a:xfrm>
                  <a:prstGeom prst="line">
                    <a:avLst/>
                  </a:prstGeom>
                  <a:solidFill>
                    <a:schemeClr val="bg1"/>
                  </a:solidFill>
                  <a:ln w="12700" cap="flat" cmpd="sng" algn="ctr">
                    <a:solidFill>
                      <a:srgbClr val="9D9FA1"/>
                    </a:solidFill>
                    <a:prstDash val="solid"/>
                  </a:ln>
                  <a:effectLst/>
                </p:spPr>
              </p:cxnSp>
              <p:cxnSp>
                <p:nvCxnSpPr>
                  <p:cNvPr id="106" name="Rechte verbindingslijn 67">
                    <a:extLst>
                      <a:ext uri="{FF2B5EF4-FFF2-40B4-BE49-F238E27FC236}">
                        <a16:creationId xmlns:a16="http://schemas.microsoft.com/office/drawing/2014/main" id="{5E3F88FE-28C0-0D6B-9DA0-24CDBCE3E78F}"/>
                      </a:ext>
                    </a:extLst>
                  </p:cNvPr>
                  <p:cNvCxnSpPr/>
                  <p:nvPr userDrawn="1"/>
                </p:nvCxnSpPr>
                <p:spPr>
                  <a:xfrm>
                    <a:off x="-2773990" y="617506"/>
                    <a:ext cx="75947" cy="0"/>
                  </a:xfrm>
                  <a:prstGeom prst="line">
                    <a:avLst/>
                  </a:prstGeom>
                  <a:solidFill>
                    <a:schemeClr val="bg1"/>
                  </a:solidFill>
                  <a:ln w="12700" cap="flat" cmpd="sng" algn="ctr">
                    <a:solidFill>
                      <a:srgbClr val="9D9FA1"/>
                    </a:solidFill>
                    <a:prstDash val="solid"/>
                  </a:ln>
                  <a:effectLst/>
                </p:spPr>
              </p:cxnSp>
              <p:cxnSp>
                <p:nvCxnSpPr>
                  <p:cNvPr id="107" name="Rechte verbindingslijn 68">
                    <a:extLst>
                      <a:ext uri="{FF2B5EF4-FFF2-40B4-BE49-F238E27FC236}">
                        <a16:creationId xmlns:a16="http://schemas.microsoft.com/office/drawing/2014/main" id="{2CE3DE61-3539-4D54-69F2-37652309DC6E}"/>
                      </a:ext>
                    </a:extLst>
                  </p:cNvPr>
                  <p:cNvCxnSpPr/>
                  <p:nvPr userDrawn="1"/>
                </p:nvCxnSpPr>
                <p:spPr>
                  <a:xfrm>
                    <a:off x="-2773990" y="584362"/>
                    <a:ext cx="75947" cy="0"/>
                  </a:xfrm>
                  <a:prstGeom prst="line">
                    <a:avLst/>
                  </a:prstGeom>
                  <a:solidFill>
                    <a:schemeClr val="bg1"/>
                  </a:solidFill>
                  <a:ln w="12700" cap="flat" cmpd="sng" algn="ctr">
                    <a:solidFill>
                      <a:srgbClr val="9D9FA1"/>
                    </a:solidFill>
                    <a:prstDash val="solid"/>
                  </a:ln>
                  <a:effectLst/>
                </p:spPr>
              </p:cxnSp>
              <p:cxnSp>
                <p:nvCxnSpPr>
                  <p:cNvPr id="108" name="Rechte verbindingslijn 69">
                    <a:extLst>
                      <a:ext uri="{FF2B5EF4-FFF2-40B4-BE49-F238E27FC236}">
                        <a16:creationId xmlns:a16="http://schemas.microsoft.com/office/drawing/2014/main" id="{77FB47EB-A813-81F9-09D9-C604FAD668CC}"/>
                      </a:ext>
                    </a:extLst>
                  </p:cNvPr>
                  <p:cNvCxnSpPr/>
                  <p:nvPr userDrawn="1"/>
                </p:nvCxnSpPr>
                <p:spPr>
                  <a:xfrm>
                    <a:off x="-2773990" y="551218"/>
                    <a:ext cx="75947" cy="0"/>
                  </a:xfrm>
                  <a:prstGeom prst="line">
                    <a:avLst/>
                  </a:prstGeom>
                  <a:solidFill>
                    <a:schemeClr val="bg1"/>
                  </a:solidFill>
                  <a:ln w="12700" cap="flat" cmpd="sng" algn="ctr">
                    <a:solidFill>
                      <a:srgbClr val="9D9FA1"/>
                    </a:solidFill>
                    <a:prstDash val="solid"/>
                  </a:ln>
                  <a:effectLst/>
                </p:spPr>
              </p:cxnSp>
            </p:grpSp>
            <p:sp>
              <p:nvSpPr>
                <p:cNvPr id="103" name="Pijl: rechts 64">
                  <a:extLst>
                    <a:ext uri="{FF2B5EF4-FFF2-40B4-BE49-F238E27FC236}">
                      <a16:creationId xmlns:a16="http://schemas.microsoft.com/office/drawing/2014/main" id="{27A0CFBE-7A62-19A4-9A57-A9EAD37BE28E}"/>
                    </a:ext>
                  </a:extLst>
                </p:cNvPr>
                <p:cNvSpPr/>
                <p:nvPr userDrawn="1"/>
              </p:nvSpPr>
              <p:spPr>
                <a:xfrm flipH="1">
                  <a:off x="-2866744" y="549740"/>
                  <a:ext cx="70676" cy="67902"/>
                </a:xfrm>
                <a:prstGeom prst="rightArrow">
                  <a:avLst>
                    <a:gd name="adj1" fmla="val 25329"/>
                    <a:gd name="adj2" fmla="val 63628"/>
                  </a:avLst>
                </a:prstGeom>
                <a:solidFill>
                  <a:srgbClr val="4A7DB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cxnSp>
            <p:nvCxnSpPr>
              <p:cNvPr id="80" name="Rechte verbindingslijn 41">
                <a:extLst>
                  <a:ext uri="{FF2B5EF4-FFF2-40B4-BE49-F238E27FC236}">
                    <a16:creationId xmlns:a16="http://schemas.microsoft.com/office/drawing/2014/main" id="{7D2F53AA-63C6-FCBD-9205-6CE187A05917}"/>
                  </a:ext>
                </a:extLst>
              </p:cNvPr>
              <p:cNvCxnSpPr>
                <a:cxnSpLocks/>
              </p:cNvCxnSpPr>
              <p:nvPr userDrawn="1"/>
            </p:nvCxnSpPr>
            <p:spPr>
              <a:xfrm flipV="1">
                <a:off x="-3459956" y="588169"/>
                <a:ext cx="547687" cy="219076"/>
              </a:xfrm>
              <a:prstGeom prst="line">
                <a:avLst/>
              </a:prstGeom>
              <a:noFill/>
              <a:ln w="19050" cap="rnd" cmpd="sng" algn="ctr">
                <a:solidFill>
                  <a:schemeClr val="accent1"/>
                </a:solidFill>
                <a:prstDash val="solid"/>
                <a:headEnd type="oval"/>
              </a:ln>
              <a:effectLst/>
            </p:spPr>
          </p:cxnSp>
          <p:cxnSp>
            <p:nvCxnSpPr>
              <p:cNvPr id="81" name="Rechte verbindingslijn 42">
                <a:extLst>
                  <a:ext uri="{FF2B5EF4-FFF2-40B4-BE49-F238E27FC236}">
                    <a16:creationId xmlns:a16="http://schemas.microsoft.com/office/drawing/2014/main" id="{276C334E-0301-6A26-C00E-092B73F0C020}"/>
                  </a:ext>
                </a:extLst>
              </p:cNvPr>
              <p:cNvCxnSpPr>
                <a:cxnSpLocks/>
              </p:cNvCxnSpPr>
              <p:nvPr userDrawn="1"/>
            </p:nvCxnSpPr>
            <p:spPr>
              <a:xfrm>
                <a:off x="-3224213" y="828675"/>
                <a:ext cx="319088" cy="0"/>
              </a:xfrm>
              <a:prstGeom prst="line">
                <a:avLst/>
              </a:prstGeom>
              <a:noFill/>
              <a:ln w="19050" cap="rnd" cmpd="sng" algn="ctr">
                <a:solidFill>
                  <a:schemeClr val="accent1"/>
                </a:solidFill>
                <a:prstDash val="solid"/>
                <a:headEnd type="oval"/>
              </a:ln>
              <a:effectLst/>
            </p:spPr>
          </p:cxnSp>
          <p:sp>
            <p:nvSpPr>
              <p:cNvPr id="82" name="Rechthoek 43">
                <a:extLst>
                  <a:ext uri="{FF2B5EF4-FFF2-40B4-BE49-F238E27FC236}">
                    <a16:creationId xmlns:a16="http://schemas.microsoft.com/office/drawing/2014/main" id="{F184FFDB-ED1E-A626-4EC6-A7AEFF06BCF7}"/>
                  </a:ext>
                </a:extLst>
              </p:cNvPr>
              <p:cNvSpPr/>
              <p:nvPr userDrawn="1"/>
            </p:nvSpPr>
            <p:spPr>
              <a:xfrm>
                <a:off x="-2559903" y="512179"/>
                <a:ext cx="2189042" cy="151083"/>
              </a:xfrm>
              <a:prstGeom prst="rect">
                <a:avLst/>
              </a:prstGeom>
              <a:noFill/>
              <a:ln w="25400" cap="flat" cmpd="sng" algn="ctr">
                <a:noFill/>
                <a:prstDash val="solid"/>
              </a:ln>
              <a:effectLst/>
            </p:spPr>
            <p:txBody>
              <a:bodyPr lIns="0" tIns="0" rIns="0" bIns="0" rtlCol="0" anchor="ct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100" b="0" i="0" u="none" strike="noStrike" kern="0" cap="none" spc="0" normalizeH="0" baseline="0" noProof="0" dirty="0">
                    <a:ln>
                      <a:noFill/>
                    </a:ln>
                    <a:solidFill>
                      <a:schemeClr val="tx1"/>
                    </a:solidFill>
                    <a:effectLst/>
                    <a:uLnTx/>
                    <a:uFillTx/>
                    <a:latin typeface="Calibri" panose="020F0502020204030204" pitchFamily="34" charset="0"/>
                    <a:cs typeface="Calibri" panose="020F0502020204030204" pitchFamily="34" charset="0"/>
                  </a:rPr>
                  <a:t>Tekstniveau omhoog</a:t>
                </a:r>
              </a:p>
            </p:txBody>
          </p:sp>
          <p:sp>
            <p:nvSpPr>
              <p:cNvPr id="83" name="Rechthoek 44">
                <a:extLst>
                  <a:ext uri="{FF2B5EF4-FFF2-40B4-BE49-F238E27FC236}">
                    <a16:creationId xmlns:a16="http://schemas.microsoft.com/office/drawing/2014/main" id="{18A020B4-4E5E-11C5-E890-DAB11BF52CF1}"/>
                  </a:ext>
                </a:extLst>
              </p:cNvPr>
              <p:cNvSpPr/>
              <p:nvPr userDrawn="1"/>
            </p:nvSpPr>
            <p:spPr>
              <a:xfrm>
                <a:off x="-2559903" y="819562"/>
                <a:ext cx="2189043" cy="142202"/>
              </a:xfrm>
              <a:prstGeom prst="rect">
                <a:avLst/>
              </a:prstGeom>
              <a:noFill/>
              <a:ln w="25400" cap="flat" cmpd="sng" algn="ctr">
                <a:noFill/>
                <a:prstDash val="solid"/>
              </a:ln>
              <a:effectLst/>
            </p:spPr>
            <p:txBody>
              <a:bodyPr lIns="0" tIns="0" rIns="0" bIns="0" rtlCol="0" anchor="ct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100" b="0" i="0" u="none" strike="noStrike" kern="0" cap="none" spc="0" normalizeH="0" baseline="0" noProof="0" dirty="0">
                    <a:ln>
                      <a:noFill/>
                    </a:ln>
                    <a:solidFill>
                      <a:schemeClr val="tx1"/>
                    </a:solidFill>
                    <a:effectLst/>
                    <a:uLnTx/>
                    <a:uFillTx/>
                    <a:latin typeface="Calibri" panose="020F0502020204030204" pitchFamily="34" charset="0"/>
                    <a:cs typeface="Calibri" panose="020F0502020204030204" pitchFamily="34" charset="0"/>
                  </a:rPr>
                  <a:t>Tekstniveau omlaag</a:t>
                </a:r>
              </a:p>
            </p:txBody>
          </p:sp>
          <p:grpSp>
            <p:nvGrpSpPr>
              <p:cNvPr id="84" name="Groep 45">
                <a:extLst>
                  <a:ext uri="{FF2B5EF4-FFF2-40B4-BE49-F238E27FC236}">
                    <a16:creationId xmlns:a16="http://schemas.microsoft.com/office/drawing/2014/main" id="{DA94418B-52C8-145B-2F01-56C9208E5370}"/>
                  </a:ext>
                </a:extLst>
              </p:cNvPr>
              <p:cNvGrpSpPr/>
              <p:nvPr userDrawn="1"/>
            </p:nvGrpSpPr>
            <p:grpSpPr>
              <a:xfrm>
                <a:off x="-2916763" y="769168"/>
                <a:ext cx="268738" cy="248381"/>
                <a:chOff x="-2916763" y="769168"/>
                <a:chExt cx="268738" cy="248381"/>
              </a:xfrm>
            </p:grpSpPr>
            <p:sp>
              <p:nvSpPr>
                <p:cNvPr id="94" name="Rechthoek 55">
                  <a:extLst>
                    <a:ext uri="{FF2B5EF4-FFF2-40B4-BE49-F238E27FC236}">
                      <a16:creationId xmlns:a16="http://schemas.microsoft.com/office/drawing/2014/main" id="{FB80AEE7-BDF6-65C7-6817-B903F681ADC5}"/>
                    </a:ext>
                  </a:extLst>
                </p:cNvPr>
                <p:cNvSpPr/>
                <p:nvPr userDrawn="1"/>
              </p:nvSpPr>
              <p:spPr>
                <a:xfrm>
                  <a:off x="-2916763" y="769168"/>
                  <a:ext cx="268738" cy="248381"/>
                </a:xfrm>
                <a:prstGeom prst="rect">
                  <a:avLst/>
                </a:prstGeom>
                <a:solidFill>
                  <a:srgbClr val="FFFFFF"/>
                </a:solidFill>
                <a:ln w="3175">
                  <a:solidFill>
                    <a:srgbClr val="DADADA"/>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ctr"/>
                  <a:endParaRPr lang="nl-NL" sz="1050" b="0" noProof="0" dirty="0">
                    <a:solidFill>
                      <a:srgbClr val="211F26"/>
                    </a:solidFill>
                    <a:latin typeface="Calibri" panose="020F0502020204030204" pitchFamily="34" charset="0"/>
                    <a:cs typeface="Calibri" panose="020F0502020204030204" pitchFamily="34" charset="0"/>
                  </a:endParaRPr>
                </a:p>
              </p:txBody>
            </p:sp>
            <p:grpSp>
              <p:nvGrpSpPr>
                <p:cNvPr id="95" name="Groep 56">
                  <a:extLst>
                    <a:ext uri="{FF2B5EF4-FFF2-40B4-BE49-F238E27FC236}">
                      <a16:creationId xmlns:a16="http://schemas.microsoft.com/office/drawing/2014/main" id="{587631C8-F795-D929-83B6-BD29E703BF1A}"/>
                    </a:ext>
                  </a:extLst>
                </p:cNvPr>
                <p:cNvGrpSpPr/>
                <p:nvPr userDrawn="1"/>
              </p:nvGrpSpPr>
              <p:grpSpPr>
                <a:xfrm>
                  <a:off x="-2866744" y="827071"/>
                  <a:ext cx="168701" cy="132575"/>
                  <a:chOff x="-2866744" y="827071"/>
                  <a:chExt cx="168701" cy="132575"/>
                </a:xfrm>
              </p:grpSpPr>
              <p:cxnSp>
                <p:nvCxnSpPr>
                  <p:cNvPr id="97" name="Rechte verbindingslijn 58">
                    <a:extLst>
                      <a:ext uri="{FF2B5EF4-FFF2-40B4-BE49-F238E27FC236}">
                        <a16:creationId xmlns:a16="http://schemas.microsoft.com/office/drawing/2014/main" id="{4207F954-1FC5-BD6B-10DB-F5B283F71CF5}"/>
                      </a:ext>
                    </a:extLst>
                  </p:cNvPr>
                  <p:cNvCxnSpPr/>
                  <p:nvPr userDrawn="1"/>
                </p:nvCxnSpPr>
                <p:spPr>
                  <a:xfrm>
                    <a:off x="-2866744" y="827071"/>
                    <a:ext cx="168701" cy="0"/>
                  </a:xfrm>
                  <a:prstGeom prst="line">
                    <a:avLst/>
                  </a:prstGeom>
                  <a:solidFill>
                    <a:schemeClr val="bg1"/>
                  </a:solidFill>
                  <a:ln w="12700" cap="flat" cmpd="sng" algn="ctr">
                    <a:solidFill>
                      <a:srgbClr val="9D9FA1"/>
                    </a:solidFill>
                    <a:prstDash val="solid"/>
                  </a:ln>
                  <a:effectLst/>
                </p:spPr>
              </p:cxnSp>
              <p:cxnSp>
                <p:nvCxnSpPr>
                  <p:cNvPr id="98" name="Rechte verbindingslijn 59">
                    <a:extLst>
                      <a:ext uri="{FF2B5EF4-FFF2-40B4-BE49-F238E27FC236}">
                        <a16:creationId xmlns:a16="http://schemas.microsoft.com/office/drawing/2014/main" id="{80D47724-D2A1-E2EC-6BCB-72B76A04F120}"/>
                      </a:ext>
                    </a:extLst>
                  </p:cNvPr>
                  <p:cNvCxnSpPr/>
                  <p:nvPr userDrawn="1"/>
                </p:nvCxnSpPr>
                <p:spPr>
                  <a:xfrm>
                    <a:off x="-2866744" y="959646"/>
                    <a:ext cx="168701" cy="0"/>
                  </a:xfrm>
                  <a:prstGeom prst="line">
                    <a:avLst/>
                  </a:prstGeom>
                  <a:solidFill>
                    <a:schemeClr val="bg1"/>
                  </a:solidFill>
                  <a:ln w="12700" cap="flat" cmpd="sng" algn="ctr">
                    <a:solidFill>
                      <a:srgbClr val="9D9FA1"/>
                    </a:solidFill>
                    <a:prstDash val="solid"/>
                  </a:ln>
                  <a:effectLst/>
                </p:spPr>
              </p:cxnSp>
              <p:cxnSp>
                <p:nvCxnSpPr>
                  <p:cNvPr id="99" name="Rechte verbindingslijn 60">
                    <a:extLst>
                      <a:ext uri="{FF2B5EF4-FFF2-40B4-BE49-F238E27FC236}">
                        <a16:creationId xmlns:a16="http://schemas.microsoft.com/office/drawing/2014/main" id="{88C182EB-A159-54B9-6ABE-F012FD021B62}"/>
                      </a:ext>
                    </a:extLst>
                  </p:cNvPr>
                  <p:cNvCxnSpPr/>
                  <p:nvPr userDrawn="1"/>
                </p:nvCxnSpPr>
                <p:spPr>
                  <a:xfrm>
                    <a:off x="-2773990" y="926503"/>
                    <a:ext cx="75947" cy="0"/>
                  </a:xfrm>
                  <a:prstGeom prst="line">
                    <a:avLst/>
                  </a:prstGeom>
                  <a:solidFill>
                    <a:schemeClr val="bg1"/>
                  </a:solidFill>
                  <a:ln w="12700" cap="flat" cmpd="sng" algn="ctr">
                    <a:solidFill>
                      <a:srgbClr val="9D9FA1"/>
                    </a:solidFill>
                    <a:prstDash val="solid"/>
                  </a:ln>
                  <a:effectLst/>
                </p:spPr>
              </p:cxnSp>
              <p:cxnSp>
                <p:nvCxnSpPr>
                  <p:cNvPr id="100" name="Rechte verbindingslijn 61">
                    <a:extLst>
                      <a:ext uri="{FF2B5EF4-FFF2-40B4-BE49-F238E27FC236}">
                        <a16:creationId xmlns:a16="http://schemas.microsoft.com/office/drawing/2014/main" id="{05A08E04-1EA0-3E3C-9170-612B5B842779}"/>
                      </a:ext>
                    </a:extLst>
                  </p:cNvPr>
                  <p:cNvCxnSpPr/>
                  <p:nvPr userDrawn="1"/>
                </p:nvCxnSpPr>
                <p:spPr>
                  <a:xfrm>
                    <a:off x="-2773990" y="893359"/>
                    <a:ext cx="75947" cy="0"/>
                  </a:xfrm>
                  <a:prstGeom prst="line">
                    <a:avLst/>
                  </a:prstGeom>
                  <a:solidFill>
                    <a:schemeClr val="bg1"/>
                  </a:solidFill>
                  <a:ln w="12700" cap="flat" cmpd="sng" algn="ctr">
                    <a:solidFill>
                      <a:srgbClr val="9D9FA1"/>
                    </a:solidFill>
                    <a:prstDash val="solid"/>
                  </a:ln>
                  <a:effectLst/>
                </p:spPr>
              </p:cxnSp>
              <p:cxnSp>
                <p:nvCxnSpPr>
                  <p:cNvPr id="101" name="Rechte verbindingslijn 62">
                    <a:extLst>
                      <a:ext uri="{FF2B5EF4-FFF2-40B4-BE49-F238E27FC236}">
                        <a16:creationId xmlns:a16="http://schemas.microsoft.com/office/drawing/2014/main" id="{280D14E4-1F1F-92A9-BAF0-D4317EA886A2}"/>
                      </a:ext>
                    </a:extLst>
                  </p:cNvPr>
                  <p:cNvCxnSpPr/>
                  <p:nvPr userDrawn="1"/>
                </p:nvCxnSpPr>
                <p:spPr>
                  <a:xfrm>
                    <a:off x="-2773990" y="860215"/>
                    <a:ext cx="75947" cy="0"/>
                  </a:xfrm>
                  <a:prstGeom prst="line">
                    <a:avLst/>
                  </a:prstGeom>
                  <a:solidFill>
                    <a:schemeClr val="bg1"/>
                  </a:solidFill>
                  <a:ln w="12700" cap="flat" cmpd="sng" algn="ctr">
                    <a:solidFill>
                      <a:srgbClr val="9D9FA1"/>
                    </a:solidFill>
                    <a:prstDash val="solid"/>
                  </a:ln>
                  <a:effectLst/>
                </p:spPr>
              </p:cxnSp>
            </p:grpSp>
            <p:sp>
              <p:nvSpPr>
                <p:cNvPr id="96" name="Pijl: rechts 57">
                  <a:extLst>
                    <a:ext uri="{FF2B5EF4-FFF2-40B4-BE49-F238E27FC236}">
                      <a16:creationId xmlns:a16="http://schemas.microsoft.com/office/drawing/2014/main" id="{042FD5D8-862E-CFB3-6698-C198BF223B83}"/>
                    </a:ext>
                  </a:extLst>
                </p:cNvPr>
                <p:cNvSpPr/>
                <p:nvPr userDrawn="1"/>
              </p:nvSpPr>
              <p:spPr>
                <a:xfrm>
                  <a:off x="-2866744" y="858737"/>
                  <a:ext cx="70676" cy="67902"/>
                </a:xfrm>
                <a:prstGeom prst="rightArrow">
                  <a:avLst>
                    <a:gd name="adj1" fmla="val 25329"/>
                    <a:gd name="adj2" fmla="val 63628"/>
                  </a:avLst>
                </a:prstGeom>
                <a:solidFill>
                  <a:srgbClr val="4A7DB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grpSp>
            <p:nvGrpSpPr>
              <p:cNvPr id="85" name="Groep 46">
                <a:extLst>
                  <a:ext uri="{FF2B5EF4-FFF2-40B4-BE49-F238E27FC236}">
                    <a16:creationId xmlns:a16="http://schemas.microsoft.com/office/drawing/2014/main" id="{7CF03E38-6886-31A3-68B0-5D53C9F3A889}"/>
                  </a:ext>
                </a:extLst>
              </p:cNvPr>
              <p:cNvGrpSpPr/>
              <p:nvPr userDrawn="1"/>
            </p:nvGrpSpPr>
            <p:grpSpPr>
              <a:xfrm>
                <a:off x="-2916763" y="460171"/>
                <a:ext cx="268738" cy="248381"/>
                <a:chOff x="-2916763" y="460171"/>
                <a:chExt cx="268738" cy="248381"/>
              </a:xfrm>
            </p:grpSpPr>
            <p:sp>
              <p:nvSpPr>
                <p:cNvPr id="86" name="Rechthoek 47">
                  <a:extLst>
                    <a:ext uri="{FF2B5EF4-FFF2-40B4-BE49-F238E27FC236}">
                      <a16:creationId xmlns:a16="http://schemas.microsoft.com/office/drawing/2014/main" id="{CF23E32C-68D7-AE2C-9F7E-E70965CEB17B}"/>
                    </a:ext>
                  </a:extLst>
                </p:cNvPr>
                <p:cNvSpPr/>
                <p:nvPr userDrawn="1"/>
              </p:nvSpPr>
              <p:spPr>
                <a:xfrm>
                  <a:off x="-2916763" y="460171"/>
                  <a:ext cx="268738" cy="248381"/>
                </a:xfrm>
                <a:prstGeom prst="rect">
                  <a:avLst/>
                </a:prstGeom>
                <a:solidFill>
                  <a:srgbClr val="FFFFFF"/>
                </a:solidFill>
                <a:ln w="3175">
                  <a:solidFill>
                    <a:srgbClr val="DADADA"/>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ctr"/>
                  <a:endParaRPr lang="nl-NL" sz="1050" b="0" noProof="0" dirty="0">
                    <a:solidFill>
                      <a:srgbClr val="211F26"/>
                    </a:solidFill>
                    <a:latin typeface="Calibri" panose="020F0502020204030204" pitchFamily="34" charset="0"/>
                    <a:cs typeface="Calibri" panose="020F0502020204030204" pitchFamily="34" charset="0"/>
                  </a:endParaRPr>
                </a:p>
              </p:txBody>
            </p:sp>
            <p:grpSp>
              <p:nvGrpSpPr>
                <p:cNvPr id="87" name="Groep 48">
                  <a:extLst>
                    <a:ext uri="{FF2B5EF4-FFF2-40B4-BE49-F238E27FC236}">
                      <a16:creationId xmlns:a16="http://schemas.microsoft.com/office/drawing/2014/main" id="{9B9D569D-4686-849C-5592-9DAD243A1021}"/>
                    </a:ext>
                  </a:extLst>
                </p:cNvPr>
                <p:cNvGrpSpPr/>
                <p:nvPr userDrawn="1"/>
              </p:nvGrpSpPr>
              <p:grpSpPr>
                <a:xfrm>
                  <a:off x="-2866744" y="518074"/>
                  <a:ext cx="168701" cy="132575"/>
                  <a:chOff x="-2866744" y="518074"/>
                  <a:chExt cx="168701" cy="132575"/>
                </a:xfrm>
              </p:grpSpPr>
              <p:cxnSp>
                <p:nvCxnSpPr>
                  <p:cNvPr id="89" name="Rechte verbindingslijn 50">
                    <a:extLst>
                      <a:ext uri="{FF2B5EF4-FFF2-40B4-BE49-F238E27FC236}">
                        <a16:creationId xmlns:a16="http://schemas.microsoft.com/office/drawing/2014/main" id="{4A272A6F-C047-F196-799B-BA680051A72A}"/>
                      </a:ext>
                    </a:extLst>
                  </p:cNvPr>
                  <p:cNvCxnSpPr/>
                  <p:nvPr userDrawn="1"/>
                </p:nvCxnSpPr>
                <p:spPr>
                  <a:xfrm>
                    <a:off x="-2866744" y="518074"/>
                    <a:ext cx="168701" cy="0"/>
                  </a:xfrm>
                  <a:prstGeom prst="line">
                    <a:avLst/>
                  </a:prstGeom>
                  <a:solidFill>
                    <a:schemeClr val="bg1"/>
                  </a:solidFill>
                  <a:ln w="12700" cap="flat" cmpd="sng" algn="ctr">
                    <a:solidFill>
                      <a:srgbClr val="9D9FA1"/>
                    </a:solidFill>
                    <a:prstDash val="solid"/>
                  </a:ln>
                  <a:effectLst/>
                </p:spPr>
              </p:cxnSp>
              <p:cxnSp>
                <p:nvCxnSpPr>
                  <p:cNvPr id="90" name="Rechte verbindingslijn 51">
                    <a:extLst>
                      <a:ext uri="{FF2B5EF4-FFF2-40B4-BE49-F238E27FC236}">
                        <a16:creationId xmlns:a16="http://schemas.microsoft.com/office/drawing/2014/main" id="{85E4CC18-A83D-373B-201F-9F6929A51FB5}"/>
                      </a:ext>
                    </a:extLst>
                  </p:cNvPr>
                  <p:cNvCxnSpPr/>
                  <p:nvPr userDrawn="1"/>
                </p:nvCxnSpPr>
                <p:spPr>
                  <a:xfrm>
                    <a:off x="-2866744" y="650649"/>
                    <a:ext cx="168701" cy="0"/>
                  </a:xfrm>
                  <a:prstGeom prst="line">
                    <a:avLst/>
                  </a:prstGeom>
                  <a:solidFill>
                    <a:schemeClr val="bg1"/>
                  </a:solidFill>
                  <a:ln w="12700" cap="flat" cmpd="sng" algn="ctr">
                    <a:solidFill>
                      <a:srgbClr val="9D9FA1"/>
                    </a:solidFill>
                    <a:prstDash val="solid"/>
                  </a:ln>
                  <a:effectLst/>
                </p:spPr>
              </p:cxnSp>
              <p:cxnSp>
                <p:nvCxnSpPr>
                  <p:cNvPr id="91" name="Rechte verbindingslijn 52">
                    <a:extLst>
                      <a:ext uri="{FF2B5EF4-FFF2-40B4-BE49-F238E27FC236}">
                        <a16:creationId xmlns:a16="http://schemas.microsoft.com/office/drawing/2014/main" id="{B99C3512-A407-2326-2DD1-96C15E521224}"/>
                      </a:ext>
                    </a:extLst>
                  </p:cNvPr>
                  <p:cNvCxnSpPr/>
                  <p:nvPr userDrawn="1"/>
                </p:nvCxnSpPr>
                <p:spPr>
                  <a:xfrm>
                    <a:off x="-2773990" y="617506"/>
                    <a:ext cx="75947" cy="0"/>
                  </a:xfrm>
                  <a:prstGeom prst="line">
                    <a:avLst/>
                  </a:prstGeom>
                  <a:solidFill>
                    <a:schemeClr val="bg1"/>
                  </a:solidFill>
                  <a:ln w="12700" cap="flat" cmpd="sng" algn="ctr">
                    <a:solidFill>
                      <a:srgbClr val="9D9FA1"/>
                    </a:solidFill>
                    <a:prstDash val="solid"/>
                  </a:ln>
                  <a:effectLst/>
                </p:spPr>
              </p:cxnSp>
              <p:cxnSp>
                <p:nvCxnSpPr>
                  <p:cNvPr id="92" name="Rechte verbindingslijn 53">
                    <a:extLst>
                      <a:ext uri="{FF2B5EF4-FFF2-40B4-BE49-F238E27FC236}">
                        <a16:creationId xmlns:a16="http://schemas.microsoft.com/office/drawing/2014/main" id="{F853EC5D-1996-0A15-A4D5-B7F6B219A0CD}"/>
                      </a:ext>
                    </a:extLst>
                  </p:cNvPr>
                  <p:cNvCxnSpPr/>
                  <p:nvPr userDrawn="1"/>
                </p:nvCxnSpPr>
                <p:spPr>
                  <a:xfrm>
                    <a:off x="-2773990" y="584362"/>
                    <a:ext cx="75947" cy="0"/>
                  </a:xfrm>
                  <a:prstGeom prst="line">
                    <a:avLst/>
                  </a:prstGeom>
                  <a:solidFill>
                    <a:schemeClr val="bg1"/>
                  </a:solidFill>
                  <a:ln w="12700" cap="flat" cmpd="sng" algn="ctr">
                    <a:solidFill>
                      <a:srgbClr val="9D9FA1"/>
                    </a:solidFill>
                    <a:prstDash val="solid"/>
                  </a:ln>
                  <a:effectLst/>
                </p:spPr>
              </p:cxnSp>
              <p:cxnSp>
                <p:nvCxnSpPr>
                  <p:cNvPr id="93" name="Rechte verbindingslijn 54">
                    <a:extLst>
                      <a:ext uri="{FF2B5EF4-FFF2-40B4-BE49-F238E27FC236}">
                        <a16:creationId xmlns:a16="http://schemas.microsoft.com/office/drawing/2014/main" id="{25D579C9-F55F-0542-5577-BCC39FED7CA1}"/>
                      </a:ext>
                    </a:extLst>
                  </p:cNvPr>
                  <p:cNvCxnSpPr/>
                  <p:nvPr userDrawn="1"/>
                </p:nvCxnSpPr>
                <p:spPr>
                  <a:xfrm>
                    <a:off x="-2773990" y="551218"/>
                    <a:ext cx="75947" cy="0"/>
                  </a:xfrm>
                  <a:prstGeom prst="line">
                    <a:avLst/>
                  </a:prstGeom>
                  <a:solidFill>
                    <a:schemeClr val="bg1"/>
                  </a:solidFill>
                  <a:ln w="12700" cap="flat" cmpd="sng" algn="ctr">
                    <a:solidFill>
                      <a:srgbClr val="9D9FA1"/>
                    </a:solidFill>
                    <a:prstDash val="solid"/>
                  </a:ln>
                  <a:effectLst/>
                </p:spPr>
              </p:cxnSp>
            </p:grpSp>
            <p:sp>
              <p:nvSpPr>
                <p:cNvPr id="88" name="Pijl: rechts 49">
                  <a:extLst>
                    <a:ext uri="{FF2B5EF4-FFF2-40B4-BE49-F238E27FC236}">
                      <a16:creationId xmlns:a16="http://schemas.microsoft.com/office/drawing/2014/main" id="{8B93FC7F-D309-9113-4C66-E9D61D693C01}"/>
                    </a:ext>
                  </a:extLst>
                </p:cNvPr>
                <p:cNvSpPr/>
                <p:nvPr userDrawn="1"/>
              </p:nvSpPr>
              <p:spPr>
                <a:xfrm flipH="1">
                  <a:off x="-2866744" y="549740"/>
                  <a:ext cx="70676" cy="67902"/>
                </a:xfrm>
                <a:prstGeom prst="rightArrow">
                  <a:avLst>
                    <a:gd name="adj1" fmla="val 25329"/>
                    <a:gd name="adj2" fmla="val 63628"/>
                  </a:avLst>
                </a:prstGeom>
                <a:solidFill>
                  <a:srgbClr val="4A7DB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grpSp>
        <p:sp>
          <p:nvSpPr>
            <p:cNvPr id="75" name="Text Placeholder 2">
              <a:extLst>
                <a:ext uri="{FF2B5EF4-FFF2-40B4-BE49-F238E27FC236}">
                  <a16:creationId xmlns:a16="http://schemas.microsoft.com/office/drawing/2014/main" id="{03EDF9EF-7F5A-67E4-CF80-788093916CE1}"/>
                </a:ext>
              </a:extLst>
            </p:cNvPr>
            <p:cNvSpPr txBox="1">
              <a:spLocks/>
            </p:cNvSpPr>
            <p:nvPr userDrawn="1"/>
          </p:nvSpPr>
          <p:spPr>
            <a:xfrm>
              <a:off x="-3260725" y="1852613"/>
              <a:ext cx="2740025" cy="2173287"/>
            </a:xfrm>
            <a:prstGeom prst="rect">
              <a:avLst/>
            </a:prstGeom>
          </p:spPr>
          <p:txBody>
            <a:bodyPr vert="horz" lIns="0" tIns="0" rIns="0" bIns="0" rtlCol="0">
              <a:normAutofit/>
            </a:bodyPr>
            <a:lstStyle>
              <a:lvl1pPr marL="358775" indent="-358775" algn="l" defTabSz="914400" rtl="0" eaLnBrk="1" latinLnBrk="0" hangingPunct="1">
                <a:lnSpc>
                  <a:spcPct val="110000"/>
                </a:lnSpc>
                <a:spcBef>
                  <a:spcPts val="1000"/>
                </a:spcBef>
                <a:buFontTx/>
                <a:buBlip>
                  <a:blip r:embed="rId2">
                    <a:extLst>
                      <a:ext uri="{96DAC541-7B7A-43D3-8B79-37D633B846F1}">
                        <asvg:svgBlip xmlns:asvg="http://schemas.microsoft.com/office/drawing/2016/SVG/main" r:embed="rId3"/>
                      </a:ext>
                    </a:extLst>
                  </a:blip>
                </a:buBlip>
                <a:defRPr sz="1400" b="0" kern="1200">
                  <a:solidFill>
                    <a:schemeClr val="tx2"/>
                  </a:solidFill>
                  <a:latin typeface="+mn-lt"/>
                  <a:ea typeface="+mn-ea"/>
                  <a:cs typeface="+mn-cs"/>
                </a:defRPr>
              </a:lvl1pPr>
              <a:lvl2pPr marL="0" indent="0" algn="l" defTabSz="914400" rtl="0" eaLnBrk="1" latinLnBrk="0" hangingPunct="1">
                <a:lnSpc>
                  <a:spcPct val="90000"/>
                </a:lnSpc>
                <a:spcBef>
                  <a:spcPts val="500"/>
                </a:spcBef>
                <a:buFont typeface="Arial" panose="020B0604020202020204" pitchFamily="34" charset="0"/>
                <a:buNone/>
                <a:defRPr sz="1400" b="0" kern="1200">
                  <a:solidFill>
                    <a:schemeClr val="tx2"/>
                  </a:solidFill>
                  <a:latin typeface="+mn-lt"/>
                  <a:ea typeface="+mn-ea"/>
                  <a:cs typeface="Arial" panose="020B0604020202020204" pitchFamily="34" charset="0"/>
                </a:defRPr>
              </a:lvl2pPr>
              <a:lvl3pPr marL="0" indent="0" algn="l" defTabSz="914400" rtl="0" eaLnBrk="1" latinLnBrk="0" hangingPunct="1">
                <a:lnSpc>
                  <a:spcPct val="90000"/>
                </a:lnSpc>
                <a:spcBef>
                  <a:spcPts val="500"/>
                </a:spcBef>
                <a:buFont typeface="Arial" panose="020B0604020202020204" pitchFamily="34" charset="0"/>
                <a:buNone/>
                <a:defRPr sz="2000" b="0" kern="1200">
                  <a:solidFill>
                    <a:schemeClr val="tx2"/>
                  </a:solidFill>
                  <a:latin typeface="+mj-lt"/>
                  <a:ea typeface="+mn-ea"/>
                  <a:cs typeface="+mn-cs"/>
                </a:defRPr>
              </a:lvl3pPr>
              <a:lvl4pPr marL="717550" indent="-269875" algn="l" defTabSz="914400" rtl="0" eaLnBrk="1" latinLnBrk="0" hangingPunct="1">
                <a:lnSpc>
                  <a:spcPct val="90000"/>
                </a:lnSpc>
                <a:spcBef>
                  <a:spcPts val="500"/>
                </a:spcBef>
                <a:buFont typeface="Arial" panose="020B0604020202020204" pitchFamily="34" charset="0"/>
                <a:buChar char="•"/>
                <a:defRPr sz="1100" kern="1200">
                  <a:solidFill>
                    <a:schemeClr val="tx2"/>
                  </a:solidFill>
                  <a:latin typeface="+mn-lt"/>
                  <a:ea typeface="+mn-ea"/>
                  <a:cs typeface="+mn-cs"/>
                </a:defRPr>
              </a:lvl4pPr>
              <a:lvl5pPr marL="719138" indent="-271463" algn="l" defTabSz="914400" rtl="0" eaLnBrk="1" latinLnBrk="0" hangingPunct="1">
                <a:lnSpc>
                  <a:spcPct val="90000"/>
                </a:lnSpc>
                <a:spcBef>
                  <a:spcPts val="500"/>
                </a:spcBef>
                <a:buFont typeface="Arial" panose="020B0604020202020204" pitchFamily="34" charset="0"/>
                <a:buChar char="•"/>
                <a:defRPr sz="1100" kern="1200">
                  <a:solidFill>
                    <a:schemeClr val="accent1"/>
                  </a:solidFill>
                  <a:latin typeface="+mn-lt"/>
                  <a:ea typeface="+mn-ea"/>
                  <a:cs typeface="+mn-cs"/>
                </a:defRPr>
              </a:lvl5pPr>
              <a:lvl6pPr marL="719138" indent="-271463" algn="l" defTabSz="914400" rtl="0" eaLnBrk="1" latinLnBrk="0" hangingPunct="1">
                <a:lnSpc>
                  <a:spcPct val="90000"/>
                </a:lnSpc>
                <a:spcBef>
                  <a:spcPts val="500"/>
                </a:spcBef>
                <a:buFont typeface="+mj-lt"/>
                <a:buAutoNum type="arabicParenR"/>
                <a:defRPr sz="1100" kern="1200">
                  <a:solidFill>
                    <a:schemeClr val="tx2"/>
                  </a:solidFill>
                  <a:latin typeface="+mn-lt"/>
                  <a:ea typeface="+mn-ea"/>
                  <a:cs typeface="+mn-cs"/>
                </a:defRPr>
              </a:lvl6pPr>
              <a:lvl7pPr marL="719138" indent="-271463" algn="l" defTabSz="914400" rtl="0" eaLnBrk="1" latinLnBrk="0" hangingPunct="1">
                <a:lnSpc>
                  <a:spcPct val="90000"/>
                </a:lnSpc>
                <a:spcBef>
                  <a:spcPts val="500"/>
                </a:spcBef>
                <a:buFont typeface="+mj-lt"/>
                <a:buAutoNum type="arabicParenR"/>
                <a:defRPr sz="1100" kern="1200">
                  <a:solidFill>
                    <a:schemeClr val="accen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2000" b="1" kern="1200">
                  <a:solidFill>
                    <a:schemeClr val="accent1"/>
                  </a:solidFill>
                  <a:latin typeface="+mj-lt"/>
                  <a:ea typeface="+mn-ea"/>
                  <a:cs typeface="+mn-cs"/>
                </a:defRPr>
              </a:lvl8pPr>
              <a:lvl9pPr marL="0" indent="0" algn="l" defTabSz="914400" rtl="0" eaLnBrk="1" latinLnBrk="0" hangingPunct="1">
                <a:lnSpc>
                  <a:spcPct val="90000"/>
                </a:lnSpc>
                <a:spcBef>
                  <a:spcPts val="500"/>
                </a:spcBef>
                <a:buFont typeface="Arial" panose="020B0604020202020204" pitchFamily="34" charset="0"/>
                <a:buNone/>
                <a:defRPr sz="800" i="1" kern="1200">
                  <a:solidFill>
                    <a:schemeClr val="tx1">
                      <a:lumMod val="90000"/>
                      <a:lumOff val="10000"/>
                    </a:schemeClr>
                  </a:solidFill>
                  <a:latin typeface="+mn-lt"/>
                  <a:ea typeface="+mn-ea"/>
                  <a:cs typeface="+mn-cs"/>
                </a:defRPr>
              </a:lvl9pPr>
            </a:lstStyle>
            <a:p>
              <a:pPr marL="0" marR="0" lvl="0" indent="0" algn="l" defTabSz="914400" rtl="0" eaLnBrk="1" fontAlgn="auto" latinLnBrk="0" hangingPunct="1">
                <a:lnSpc>
                  <a:spcPct val="130000"/>
                </a:lnSpc>
                <a:spcBef>
                  <a:spcPts val="1000"/>
                </a:spcBef>
                <a:spcAft>
                  <a:spcPts val="0"/>
                </a:spcAft>
                <a:buClrTx/>
                <a:buSzTx/>
                <a:buFont typeface="Arial" panose="020B0604020202020204" pitchFamily="34" charset="0"/>
                <a:buNone/>
                <a:tabLst/>
                <a:defRPr/>
              </a:pPr>
              <a:r>
                <a:rPr kumimoji="0" lang="en-US" sz="1500" b="0" i="0" u="none" strike="noStrike" kern="1200" cap="none" spc="0" normalizeH="0" baseline="0" noProof="0" dirty="0">
                  <a:ln>
                    <a:noFill/>
                  </a:ln>
                  <a:solidFill>
                    <a:srgbClr val="231F20"/>
                  </a:solidFill>
                  <a:effectLst/>
                  <a:uLnTx/>
                  <a:uFillTx/>
                  <a:latin typeface="Noto Sans"/>
                  <a:ea typeface="+mn-ea"/>
                  <a:cs typeface="+mn-cs"/>
                </a:rPr>
                <a:t>Normale </a:t>
              </a:r>
              <a:r>
                <a:rPr kumimoji="0" lang="en-US" sz="1500" b="0" i="0" u="none" strike="noStrike" kern="1200" cap="none" spc="0" normalizeH="0" baseline="0" noProof="0" dirty="0" err="1">
                  <a:ln>
                    <a:noFill/>
                  </a:ln>
                  <a:solidFill>
                    <a:srgbClr val="231F20"/>
                  </a:solidFill>
                  <a:effectLst/>
                  <a:uLnTx/>
                  <a:uFillTx/>
                  <a:latin typeface="Noto Sans"/>
                  <a:ea typeface="+mn-ea"/>
                  <a:cs typeface="+mn-cs"/>
                </a:rPr>
                <a:t>tekst</a:t>
              </a:r>
              <a:endParaRPr kumimoji="0" lang="en-US" sz="1500" b="0" i="0" u="none" strike="noStrike" kern="1200" cap="none" spc="0" normalizeH="0" baseline="0" noProof="0" dirty="0">
                <a:ln>
                  <a:noFill/>
                </a:ln>
                <a:solidFill>
                  <a:srgbClr val="231F20"/>
                </a:solidFill>
                <a:effectLst/>
                <a:uLnTx/>
                <a:uFillTx/>
                <a:latin typeface="Noto Sans"/>
                <a:ea typeface="+mn-ea"/>
                <a:cs typeface="+mn-cs"/>
              </a:endParaRPr>
            </a:p>
            <a:p>
              <a:pPr marL="0" marR="0" lvl="1" indent="0" algn="l" defTabSz="914400" rtl="0" eaLnBrk="1" fontAlgn="auto" latinLnBrk="0" hangingPunct="1">
                <a:lnSpc>
                  <a:spcPct val="130000"/>
                </a:lnSpc>
                <a:spcBef>
                  <a:spcPts val="0"/>
                </a:spcBef>
                <a:spcAft>
                  <a:spcPts val="600"/>
                </a:spcAft>
                <a:buClrTx/>
                <a:buSzTx/>
                <a:buFont typeface="Arial" panose="020B0604020202020204" pitchFamily="34" charset="0"/>
                <a:buNone/>
                <a:tabLst/>
                <a:defRPr/>
              </a:pPr>
              <a:r>
                <a:rPr kumimoji="0" lang="en-US" sz="1200" b="0" i="0" u="none" strike="noStrike" kern="1200" cap="none" spc="0" normalizeH="0" baseline="0" noProof="0" dirty="0" err="1">
                  <a:ln>
                    <a:noFill/>
                  </a:ln>
                  <a:solidFill>
                    <a:srgbClr val="231F20"/>
                  </a:solidFill>
                  <a:effectLst/>
                  <a:uLnTx/>
                  <a:uFillTx/>
                  <a:latin typeface="Noto Sans"/>
                  <a:ea typeface="+mn-ea"/>
                  <a:cs typeface="+mn-cs"/>
                </a:rPr>
                <a:t>Kleinere</a:t>
              </a:r>
              <a:r>
                <a:rPr kumimoji="0" lang="en-US" sz="1200" b="0" i="0" u="none" strike="noStrike" kern="1200" cap="none" spc="0" normalizeH="0" baseline="0" noProof="0" dirty="0">
                  <a:ln>
                    <a:noFill/>
                  </a:ln>
                  <a:solidFill>
                    <a:srgbClr val="231F20"/>
                  </a:solidFill>
                  <a:effectLst/>
                  <a:uLnTx/>
                  <a:uFillTx/>
                  <a:latin typeface="Noto Sans"/>
                  <a:ea typeface="+mn-ea"/>
                  <a:cs typeface="+mn-cs"/>
                </a:rPr>
                <a:t> </a:t>
              </a:r>
              <a:r>
                <a:rPr kumimoji="0" lang="en-US" sz="1200" b="0" i="0" u="none" strike="noStrike" kern="1200" cap="none" spc="0" normalizeH="0" baseline="0" noProof="0" dirty="0" err="1">
                  <a:ln>
                    <a:noFill/>
                  </a:ln>
                  <a:solidFill>
                    <a:srgbClr val="231F20"/>
                  </a:solidFill>
                  <a:effectLst/>
                  <a:uLnTx/>
                  <a:uFillTx/>
                  <a:latin typeface="Noto Sans"/>
                  <a:ea typeface="+mn-ea"/>
                  <a:cs typeface="+mn-cs"/>
                </a:rPr>
                <a:t>tekst</a:t>
              </a:r>
              <a:endParaRPr kumimoji="0" lang="en-US" sz="1200" b="0" i="0" u="none" strike="noStrike" kern="1200" cap="none" spc="0" normalizeH="0" baseline="0" noProof="0" dirty="0">
                <a:ln>
                  <a:noFill/>
                </a:ln>
                <a:solidFill>
                  <a:srgbClr val="231F20"/>
                </a:solidFill>
                <a:effectLst/>
                <a:uLnTx/>
                <a:uFillTx/>
                <a:latin typeface="Noto Sans"/>
                <a:ea typeface="+mn-ea"/>
                <a:cs typeface="+mn-cs"/>
              </a:endParaRPr>
            </a:p>
            <a:p>
              <a:pPr marL="0" marR="0" lvl="2" indent="0" algn="l" defTabSz="914400" rtl="0" eaLnBrk="1" fontAlgn="auto" latinLnBrk="0" hangingPunct="1">
                <a:lnSpc>
                  <a:spcPct val="130000"/>
                </a:lnSpc>
                <a:spcBef>
                  <a:spcPts val="500"/>
                </a:spcBef>
                <a:spcAft>
                  <a:spcPts val="0"/>
                </a:spcAft>
                <a:buClrTx/>
                <a:buSzTx/>
                <a:buFont typeface="Arial" panose="020B0604020202020204" pitchFamily="34" charset="0"/>
                <a:buNone/>
                <a:tabLst/>
                <a:defRPr/>
              </a:pPr>
              <a:r>
                <a:rPr kumimoji="0" lang="en-US" sz="1200" b="1" i="0" u="none" strike="noStrike" kern="1200" cap="none" spc="0" normalizeH="0" baseline="0" noProof="0" dirty="0" err="1">
                  <a:ln>
                    <a:noFill/>
                  </a:ln>
                  <a:solidFill>
                    <a:srgbClr val="231F20"/>
                  </a:solidFill>
                  <a:effectLst/>
                  <a:uLnTx/>
                  <a:uFillTx/>
                  <a:latin typeface="Noto Sans"/>
                  <a:ea typeface="+mn-ea"/>
                  <a:cs typeface="+mn-cs"/>
                </a:rPr>
                <a:t>Kleinere</a:t>
              </a:r>
              <a:r>
                <a:rPr kumimoji="0" lang="en-US" sz="1200" b="1" i="0" u="none" strike="noStrike" kern="1200" cap="none" spc="0" normalizeH="0" baseline="0" noProof="0" dirty="0">
                  <a:ln>
                    <a:noFill/>
                  </a:ln>
                  <a:solidFill>
                    <a:srgbClr val="231F20"/>
                  </a:solidFill>
                  <a:effectLst/>
                  <a:uLnTx/>
                  <a:uFillTx/>
                  <a:latin typeface="Noto Sans"/>
                  <a:ea typeface="+mn-ea"/>
                  <a:cs typeface="+mn-cs"/>
                </a:rPr>
                <a:t> </a:t>
              </a:r>
              <a:r>
                <a:rPr kumimoji="0" lang="en-US" sz="1200" b="1" i="0" u="none" strike="noStrike" kern="1200" cap="none" spc="0" normalizeH="0" baseline="0" noProof="0" dirty="0" err="1">
                  <a:ln>
                    <a:noFill/>
                  </a:ln>
                  <a:solidFill>
                    <a:srgbClr val="231F20"/>
                  </a:solidFill>
                  <a:effectLst/>
                  <a:uLnTx/>
                  <a:uFillTx/>
                  <a:latin typeface="Noto Sans"/>
                  <a:ea typeface="+mn-ea"/>
                  <a:cs typeface="+mn-cs"/>
                </a:rPr>
                <a:t>tekst</a:t>
              </a:r>
              <a:r>
                <a:rPr kumimoji="0" lang="en-US" sz="1200" b="1" i="0" u="none" strike="noStrike" kern="1200" cap="none" spc="0" normalizeH="0" baseline="0" noProof="0" dirty="0">
                  <a:ln>
                    <a:noFill/>
                  </a:ln>
                  <a:solidFill>
                    <a:srgbClr val="231F20"/>
                  </a:solidFill>
                  <a:effectLst/>
                  <a:uLnTx/>
                  <a:uFillTx/>
                  <a:latin typeface="Noto Sans"/>
                  <a:ea typeface="+mn-ea"/>
                  <a:cs typeface="+mn-cs"/>
                </a:rPr>
                <a:t> Bold</a:t>
              </a:r>
            </a:p>
            <a:p>
              <a:pPr marL="0" marR="0" lvl="3" indent="0" algn="l" defTabSz="914400" rtl="0" eaLnBrk="1" fontAlgn="auto" latinLnBrk="0" hangingPunct="1">
                <a:lnSpc>
                  <a:spcPct val="130000"/>
                </a:lnSpc>
                <a:spcBef>
                  <a:spcPts val="500"/>
                </a:spcBef>
                <a:spcAft>
                  <a:spcPts val="0"/>
                </a:spcAft>
                <a:buClrTx/>
                <a:buSzTx/>
                <a:buFont typeface="Arial" panose="020B0604020202020204" pitchFamily="34" charset="0"/>
                <a:buNone/>
                <a:tabLst/>
                <a:defRPr/>
              </a:pPr>
              <a:r>
                <a:rPr kumimoji="0" lang="en-US" sz="1500" b="1" i="0" u="none" strike="noStrike" kern="1200" cap="none" spc="0" normalizeH="0" baseline="0" noProof="0" dirty="0">
                  <a:ln>
                    <a:noFill/>
                  </a:ln>
                  <a:solidFill>
                    <a:srgbClr val="231F20"/>
                  </a:solidFill>
                  <a:effectLst/>
                  <a:uLnTx/>
                  <a:uFillTx/>
                  <a:latin typeface="Noto Sans"/>
                  <a:ea typeface="+mn-ea"/>
                  <a:cs typeface="+mn-cs"/>
                </a:rPr>
                <a:t>Kop Bold</a:t>
              </a:r>
            </a:p>
            <a:p>
              <a:pPr marL="0" marR="0" lvl="4" indent="0" algn="l" defTabSz="914400" rtl="0" eaLnBrk="1" fontAlgn="auto" latinLnBrk="0" hangingPunct="1">
                <a:lnSpc>
                  <a:spcPct val="130000"/>
                </a:lnSpc>
                <a:spcBef>
                  <a:spcPts val="600"/>
                </a:spcBef>
                <a:spcAft>
                  <a:spcPts val="0"/>
                </a:spcAft>
                <a:buClrTx/>
                <a:buSzTx/>
                <a:buFont typeface="Arial" panose="020B0604020202020204" pitchFamily="34" charset="0"/>
                <a:buNone/>
                <a:tabLst/>
                <a:defRPr/>
              </a:pPr>
              <a:r>
                <a:rPr kumimoji="0" lang="en-US" sz="1500" b="1" i="0" u="none" strike="noStrike" kern="1200" cap="none" spc="0" normalizeH="0" baseline="0" noProof="0" dirty="0">
                  <a:ln>
                    <a:noFill/>
                  </a:ln>
                  <a:solidFill>
                    <a:schemeClr val="accent1"/>
                  </a:solidFill>
                  <a:effectLst/>
                  <a:uLnTx/>
                  <a:uFillTx/>
                  <a:latin typeface="Noto Sans"/>
                  <a:ea typeface="+mn-ea"/>
                  <a:cs typeface="+mn-cs"/>
                </a:rPr>
                <a:t>Kop</a:t>
              </a:r>
            </a:p>
            <a:p>
              <a:pPr marL="182563" marR="0" lvl="5" indent="-171450" algn="l" defTabSz="914400" rtl="0" eaLnBrk="1" fontAlgn="auto" latinLnBrk="0" hangingPunct="1">
                <a:lnSpc>
                  <a:spcPct val="13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231F20"/>
                  </a:solidFill>
                  <a:effectLst/>
                  <a:uLnTx/>
                  <a:uFillTx/>
                  <a:latin typeface="Noto Sans"/>
                  <a:ea typeface="+mn-ea"/>
                  <a:cs typeface="+mn-cs"/>
                </a:rPr>
                <a:t>Bullet</a:t>
              </a:r>
            </a:p>
            <a:p>
              <a:pPr marL="358775" marR="0" lvl="6"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kumimoji="0" lang="en-US" sz="1200" b="0" i="0" u="none" strike="noStrike" kern="1200" cap="none" spc="0" normalizeH="0" baseline="0" noProof="0" dirty="0" err="1">
                  <a:ln>
                    <a:noFill/>
                  </a:ln>
                  <a:solidFill>
                    <a:srgbClr val="231F20"/>
                  </a:solidFill>
                  <a:effectLst/>
                  <a:uLnTx/>
                  <a:uFillTx/>
                  <a:latin typeface="Noto Sans"/>
                  <a:ea typeface="+mn-ea"/>
                  <a:cs typeface="+mn-cs"/>
                </a:rPr>
                <a:t>Inspring</a:t>
              </a:r>
              <a:endParaRPr kumimoji="0" lang="nl-NL" sz="1200" b="0" i="0" u="none" strike="noStrike" kern="1200" cap="none" spc="0" normalizeH="0" baseline="0" noProof="0" dirty="0">
                <a:ln>
                  <a:noFill/>
                </a:ln>
                <a:solidFill>
                  <a:srgbClr val="231F20"/>
                </a:solidFill>
                <a:effectLst/>
                <a:uLnTx/>
                <a:uFillTx/>
                <a:latin typeface="Noto Sans"/>
                <a:ea typeface="+mn-ea"/>
                <a:cs typeface="+mn-cs"/>
              </a:endParaRPr>
            </a:p>
          </p:txBody>
        </p:sp>
      </p:grpSp>
      <p:sp>
        <p:nvSpPr>
          <p:cNvPr id="31" name="Picture Placeholder 27">
            <a:extLst>
              <a:ext uri="{FF2B5EF4-FFF2-40B4-BE49-F238E27FC236}">
                <a16:creationId xmlns:a16="http://schemas.microsoft.com/office/drawing/2014/main" id="{E39AEE3A-0B4C-BFFD-BA8E-D53FAEB126F0}"/>
              </a:ext>
            </a:extLst>
          </p:cNvPr>
          <p:cNvSpPr>
            <a:spLocks noGrp="1" noChangeAspect="1"/>
          </p:cNvSpPr>
          <p:nvPr>
            <p:ph type="pic" sz="quarter" idx="12" hasCustomPrompt="1"/>
          </p:nvPr>
        </p:nvSpPr>
        <p:spPr>
          <a:xfrm>
            <a:off x="6448813" y="368299"/>
            <a:ext cx="5335200" cy="6048375"/>
          </a:xfrm>
          <a:prstGeom prst="roundRect">
            <a:avLst>
              <a:gd name="adj" fmla="val 4472"/>
            </a:avLst>
          </a:prstGeom>
          <a:blipFill>
            <a:blip r:embed="rId4" cstate="screen">
              <a:extLst>
                <a:ext uri="{28A0092B-C50C-407E-A947-70E740481C1C}">
                  <a14:useLocalDpi xmlns:a14="http://schemas.microsoft.com/office/drawing/2010/main"/>
                </a:ext>
              </a:extLst>
            </a:blip>
            <a:stretch>
              <a:fillRect/>
            </a:stretch>
          </a:blipFill>
          <a:effectLst/>
        </p:spPr>
        <p:txBody>
          <a:bodyPr wrap="square" lIns="1548000" tIns="2016000" rIns="1728000">
            <a:noAutofit/>
          </a:bodyPr>
          <a:lstStyle>
            <a:lvl1pPr marL="0" indent="0" algn="l">
              <a:buNone/>
              <a:defRPr sz="1200" b="1">
                <a:solidFill>
                  <a:schemeClr val="bg1"/>
                </a:solidFill>
                <a:effectLst/>
                <a:sym typeface="Wingdings" panose="05000000000000000000" pitchFamily="2" charset="2"/>
              </a:defRPr>
            </a:lvl1pPr>
          </a:lstStyle>
          <a:p>
            <a:r>
              <a:rPr lang="en-US" dirty="0" err="1"/>
              <a:t>Klik</a:t>
            </a:r>
            <a:r>
              <a:rPr lang="en-US" dirty="0"/>
              <a:t> </a:t>
            </a:r>
            <a:r>
              <a:rPr lang="en-US" dirty="0" err="1"/>
              <a:t>hier</a:t>
            </a:r>
            <a:r>
              <a:rPr lang="en-US" dirty="0"/>
              <a:t> om </a:t>
            </a:r>
            <a:r>
              <a:rPr lang="en-US" dirty="0" err="1"/>
              <a:t>een</a:t>
            </a:r>
            <a:r>
              <a:rPr lang="en-US" dirty="0"/>
              <a:t> </a:t>
            </a:r>
            <a:r>
              <a:rPr lang="en-US" dirty="0" err="1"/>
              <a:t>afbeelding</a:t>
            </a:r>
            <a:r>
              <a:rPr lang="en-US" dirty="0"/>
              <a:t> in </a:t>
            </a:r>
            <a:r>
              <a:rPr lang="en-US" dirty="0" err="1"/>
              <a:t>te</a:t>
            </a:r>
            <a:r>
              <a:rPr lang="en-US" dirty="0"/>
              <a:t> </a:t>
            </a:r>
            <a:r>
              <a:rPr lang="en-US" dirty="0" err="1"/>
              <a:t>voegen</a:t>
            </a:r>
            <a:r>
              <a:rPr lang="en-US" dirty="0"/>
              <a:t>.</a:t>
            </a:r>
            <a:endParaRPr lang="nl-NL" dirty="0"/>
          </a:p>
        </p:txBody>
      </p:sp>
    </p:spTree>
    <p:extLst>
      <p:ext uri="{BB962C8B-B14F-4D97-AF65-F5344CB8AC3E}">
        <p14:creationId xmlns:p14="http://schemas.microsoft.com/office/powerpoint/2010/main" val="1845882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799"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Afbeelding + Teks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8D0E5-8933-1F85-23C1-CDEF6DACF64B}"/>
              </a:ext>
            </a:extLst>
          </p:cNvPr>
          <p:cNvSpPr>
            <a:spLocks noGrp="1"/>
          </p:cNvSpPr>
          <p:nvPr userDrawn="1">
            <p:ph type="title" hasCustomPrompt="1"/>
          </p:nvPr>
        </p:nvSpPr>
        <p:spPr>
          <a:xfrm>
            <a:off x="6172200" y="504484"/>
            <a:ext cx="5040000" cy="396000"/>
          </a:xfrm>
        </p:spPr>
        <p:txBody>
          <a:bodyPr/>
          <a:lstStyle>
            <a:lvl1pPr>
              <a:defRPr sz="3000">
                <a:solidFill>
                  <a:schemeClr val="accent1"/>
                </a:solidFill>
              </a:defRPr>
            </a:lvl1pPr>
          </a:lstStyle>
          <a:p>
            <a:r>
              <a:rPr lang="en-US" dirty="0"/>
              <a:t>Titel slide</a:t>
            </a:r>
            <a:endParaRPr lang="nl-NL" dirty="0"/>
          </a:p>
        </p:txBody>
      </p:sp>
      <p:sp>
        <p:nvSpPr>
          <p:cNvPr id="4" name="Slide Number Placeholder 3">
            <a:extLst>
              <a:ext uri="{FF2B5EF4-FFF2-40B4-BE49-F238E27FC236}">
                <a16:creationId xmlns:a16="http://schemas.microsoft.com/office/drawing/2014/main" id="{7827BFC7-114D-E517-223A-3DF75530F441}"/>
              </a:ext>
            </a:extLst>
          </p:cNvPr>
          <p:cNvSpPr>
            <a:spLocks noGrp="1"/>
          </p:cNvSpPr>
          <p:nvPr userDrawn="1">
            <p:ph type="sldNum" sz="quarter" idx="11"/>
          </p:nvPr>
        </p:nvSpPr>
        <p:spPr/>
        <p:txBody>
          <a:bodyPr/>
          <a:lstStyle/>
          <a:p>
            <a:fld id="{ECDE48EF-F968-4D7A-86B0-93C6A4F95FCA}" type="slidenum">
              <a:rPr lang="nl-NL" smtClean="0"/>
              <a:pPr/>
              <a:t>‹nr.›</a:t>
            </a:fld>
            <a:endParaRPr lang="nl-NL" dirty="0"/>
          </a:p>
        </p:txBody>
      </p:sp>
      <p:sp>
        <p:nvSpPr>
          <p:cNvPr id="28" name="Picture Placeholder 27">
            <a:extLst>
              <a:ext uri="{FF2B5EF4-FFF2-40B4-BE49-F238E27FC236}">
                <a16:creationId xmlns:a16="http://schemas.microsoft.com/office/drawing/2014/main" id="{C4B10FC1-FA99-D334-6CD7-16A8F1F606AD}"/>
              </a:ext>
            </a:extLst>
          </p:cNvPr>
          <p:cNvSpPr>
            <a:spLocks noGrp="1"/>
          </p:cNvSpPr>
          <p:nvPr userDrawn="1">
            <p:ph type="pic" sz="quarter" idx="12" hasCustomPrompt="1"/>
          </p:nvPr>
        </p:nvSpPr>
        <p:spPr>
          <a:xfrm>
            <a:off x="263525" y="368299"/>
            <a:ext cx="5335200" cy="6048375"/>
          </a:xfrm>
          <a:prstGeom prst="roundRect">
            <a:avLst>
              <a:gd name="adj" fmla="val 4472"/>
            </a:avLst>
          </a:prstGeom>
          <a:blipFill>
            <a:blip r:embed="rId2" cstate="screen">
              <a:extLst>
                <a:ext uri="{28A0092B-C50C-407E-A947-70E740481C1C}">
                  <a14:useLocalDpi xmlns:a14="http://schemas.microsoft.com/office/drawing/2010/main"/>
                </a:ext>
              </a:extLst>
            </a:blip>
            <a:stretch>
              <a:fillRect/>
            </a:stretch>
          </a:blipFill>
          <a:effectLst/>
        </p:spPr>
        <p:txBody>
          <a:bodyPr wrap="square" lIns="1548000" tIns="2016000" rIns="1728000">
            <a:noAutofit/>
          </a:bodyPr>
          <a:lstStyle>
            <a:lvl1pPr marL="0" indent="0" algn="l">
              <a:buNone/>
              <a:defRPr sz="1200" b="1">
                <a:solidFill>
                  <a:schemeClr val="bg1"/>
                </a:solidFill>
                <a:effectLst/>
                <a:sym typeface="Wingdings" panose="05000000000000000000" pitchFamily="2" charset="2"/>
              </a:defRPr>
            </a:lvl1pPr>
          </a:lstStyle>
          <a:p>
            <a:r>
              <a:rPr lang="en-US" dirty="0" err="1"/>
              <a:t>Klik</a:t>
            </a:r>
            <a:r>
              <a:rPr lang="en-US" dirty="0"/>
              <a:t> </a:t>
            </a:r>
            <a:r>
              <a:rPr lang="en-US" dirty="0" err="1"/>
              <a:t>hier</a:t>
            </a:r>
            <a:r>
              <a:rPr lang="en-US" dirty="0"/>
              <a:t> om </a:t>
            </a:r>
            <a:r>
              <a:rPr lang="en-US" dirty="0" err="1"/>
              <a:t>een</a:t>
            </a:r>
            <a:r>
              <a:rPr lang="en-US" dirty="0"/>
              <a:t> </a:t>
            </a:r>
            <a:r>
              <a:rPr lang="en-US" dirty="0" err="1"/>
              <a:t>afbeelding</a:t>
            </a:r>
            <a:r>
              <a:rPr lang="en-US" dirty="0"/>
              <a:t> in </a:t>
            </a:r>
            <a:r>
              <a:rPr lang="en-US" dirty="0" err="1"/>
              <a:t>te</a:t>
            </a:r>
            <a:r>
              <a:rPr lang="en-US" dirty="0"/>
              <a:t> </a:t>
            </a:r>
            <a:r>
              <a:rPr lang="en-US" dirty="0" err="1"/>
              <a:t>voegen</a:t>
            </a:r>
            <a:r>
              <a:rPr lang="en-US" dirty="0"/>
              <a:t>.</a:t>
            </a:r>
            <a:endParaRPr lang="nl-NL" dirty="0"/>
          </a:p>
        </p:txBody>
      </p:sp>
      <p:sp>
        <p:nvSpPr>
          <p:cNvPr id="37" name="Text Placeholder 36">
            <a:extLst>
              <a:ext uri="{FF2B5EF4-FFF2-40B4-BE49-F238E27FC236}">
                <a16:creationId xmlns:a16="http://schemas.microsoft.com/office/drawing/2014/main" id="{FDB99240-A544-BA1D-6410-10D5B5F0C275}"/>
              </a:ext>
            </a:extLst>
          </p:cNvPr>
          <p:cNvSpPr>
            <a:spLocks noGrp="1"/>
          </p:cNvSpPr>
          <p:nvPr>
            <p:ph type="body" sz="quarter" idx="15" hasCustomPrompt="1"/>
          </p:nvPr>
        </p:nvSpPr>
        <p:spPr>
          <a:xfrm>
            <a:off x="6172200" y="1123040"/>
            <a:ext cx="5040000" cy="4320000"/>
          </a:xfrm>
        </p:spPr>
        <p:txBody>
          <a:bodyPr/>
          <a:lstStyle>
            <a:lvl1pPr>
              <a:defRPr/>
            </a:lvl1pPr>
          </a:lstStyle>
          <a:p>
            <a:pPr lvl="0"/>
            <a:r>
              <a:rPr lang="en-US" dirty="0" err="1"/>
              <a:t>Klik</a:t>
            </a:r>
            <a:r>
              <a:rPr lang="en-US" dirty="0"/>
              <a:t> </a:t>
            </a:r>
            <a:r>
              <a:rPr lang="en-US" dirty="0" err="1"/>
              <a:t>hier</a:t>
            </a:r>
            <a:r>
              <a:rPr lang="en-US" dirty="0"/>
              <a:t> om </a:t>
            </a:r>
            <a:r>
              <a:rPr lang="en-US" dirty="0" err="1"/>
              <a:t>tekst</a:t>
            </a:r>
            <a:r>
              <a:rPr lang="en-US" dirty="0"/>
              <a:t> toe </a:t>
            </a:r>
            <a:r>
              <a:rPr lang="en-US" dirty="0" err="1"/>
              <a:t>te</a:t>
            </a:r>
            <a:r>
              <a:rPr lang="en-US" dirty="0"/>
              <a:t> </a:t>
            </a:r>
            <a:r>
              <a:rPr lang="en-US" dirty="0" err="1"/>
              <a:t>voegen</a:t>
            </a:r>
            <a:r>
              <a:rPr lang="en-US" dirty="0"/>
              <a:t> </a:t>
            </a:r>
            <a:r>
              <a:rPr lang="en-US" dirty="0" err="1"/>
              <a:t>aan</a:t>
            </a:r>
            <a:r>
              <a:rPr lang="en-US" dirty="0"/>
              <a:t> de slide.</a:t>
            </a:r>
          </a:p>
          <a:p>
            <a:pPr lvl="1"/>
            <a:r>
              <a:rPr lang="en-US" dirty="0"/>
              <a:t>Second level</a:t>
            </a:r>
          </a:p>
          <a:p>
            <a:pPr lvl="2"/>
            <a:r>
              <a:rPr lang="en-US" dirty="0"/>
              <a:t>Third level</a:t>
            </a:r>
          </a:p>
          <a:p>
            <a:pPr lvl="3"/>
            <a:r>
              <a:rPr lang="en-US" dirty="0"/>
              <a:t>Fourth level</a:t>
            </a:r>
          </a:p>
          <a:p>
            <a:pPr lvl="4"/>
            <a:r>
              <a:rPr lang="en-US" dirty="0"/>
              <a:t>Fifth level</a:t>
            </a:r>
            <a:endParaRPr lang="nl-NL" dirty="0"/>
          </a:p>
        </p:txBody>
      </p:sp>
      <p:grpSp>
        <p:nvGrpSpPr>
          <p:cNvPr id="3" name="Group 2">
            <a:extLst>
              <a:ext uri="{FF2B5EF4-FFF2-40B4-BE49-F238E27FC236}">
                <a16:creationId xmlns:a16="http://schemas.microsoft.com/office/drawing/2014/main" id="{464924AD-3DB3-C911-A7E7-C71DF6EEA40A}"/>
              </a:ext>
            </a:extLst>
          </p:cNvPr>
          <p:cNvGrpSpPr/>
          <p:nvPr userDrawn="1"/>
        </p:nvGrpSpPr>
        <p:grpSpPr>
          <a:xfrm>
            <a:off x="12377867" y="-15419"/>
            <a:ext cx="3593091" cy="5811382"/>
            <a:chOff x="12377867" y="-15419"/>
            <a:chExt cx="3593091" cy="5811382"/>
          </a:xfrm>
        </p:grpSpPr>
        <p:sp>
          <p:nvSpPr>
            <p:cNvPr id="5" name="Rechthoek 11">
              <a:extLst>
                <a:ext uri="{FF2B5EF4-FFF2-40B4-BE49-F238E27FC236}">
                  <a16:creationId xmlns:a16="http://schemas.microsoft.com/office/drawing/2014/main" id="{A6D963D1-F3EF-BEAA-4496-2E2ADDEACB59}"/>
                </a:ext>
              </a:extLst>
            </p:cNvPr>
            <p:cNvSpPr/>
            <p:nvPr userDrawn="1"/>
          </p:nvSpPr>
          <p:spPr>
            <a:xfrm>
              <a:off x="12377867" y="-15419"/>
              <a:ext cx="3593091" cy="5811382"/>
            </a:xfrm>
            <a:prstGeom prst="roundRect">
              <a:avLst>
                <a:gd name="adj" fmla="val 2573"/>
              </a:avLst>
            </a:prstGeom>
            <a:solidFill>
              <a:srgbClr val="FFFFFF"/>
            </a:solidFill>
            <a:ln w="6350">
              <a:solidFill>
                <a:srgbClr val="ECECEC"/>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144000" rIns="180000" bIns="144000" numCol="1" spcCol="0" rtlCol="0" fromWordArt="0" anchor="t" anchorCtr="0" forceAA="0" compatLnSpc="1">
              <a:prstTxWarp prst="textNoShape">
                <a:avLst/>
              </a:prstTxWarp>
              <a:noAutofit/>
            </a:bodyPr>
            <a:lstStyle/>
            <a:p>
              <a:pPr algn="l">
                <a:lnSpc>
                  <a:spcPct val="90000"/>
                </a:lnSpc>
                <a:spcBef>
                  <a:spcPts val="600"/>
                </a:spcBef>
                <a:spcAft>
                  <a:spcPts val="600"/>
                </a:spcAft>
              </a:pPr>
              <a:r>
                <a:rPr lang="nl-NL" sz="1400" b="1" cap="all" baseline="0" noProof="0" dirty="0">
                  <a:solidFill>
                    <a:schemeClr val="accent1"/>
                  </a:solidFill>
                  <a:latin typeface="Calibri" panose="020F0502020204030204" pitchFamily="34" charset="0"/>
                  <a:cs typeface="Calibri" panose="020F0502020204030204" pitchFamily="34" charset="0"/>
                </a:rPr>
                <a:t>Afbeelding invoegen/opmaken</a:t>
              </a:r>
            </a:p>
          </p:txBody>
        </p:sp>
        <p:sp>
          <p:nvSpPr>
            <p:cNvPr id="6" name="Ovaal 12">
              <a:extLst>
                <a:ext uri="{FF2B5EF4-FFF2-40B4-BE49-F238E27FC236}">
                  <a16:creationId xmlns:a16="http://schemas.microsoft.com/office/drawing/2014/main" id="{0BB17766-F39B-0C1F-FAC4-17AAE9D3AF0D}"/>
                </a:ext>
              </a:extLst>
            </p:cNvPr>
            <p:cNvSpPr/>
            <p:nvPr userDrawn="1"/>
          </p:nvSpPr>
          <p:spPr>
            <a:xfrm>
              <a:off x="12560445" y="381642"/>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1</a:t>
              </a:r>
            </a:p>
          </p:txBody>
        </p:sp>
        <p:sp>
          <p:nvSpPr>
            <p:cNvPr id="7" name="Rechthoek 13">
              <a:extLst>
                <a:ext uri="{FF2B5EF4-FFF2-40B4-BE49-F238E27FC236}">
                  <a16:creationId xmlns:a16="http://schemas.microsoft.com/office/drawing/2014/main" id="{247E32C5-5394-CDF8-CCBA-7CACA8843042}"/>
                </a:ext>
              </a:extLst>
            </p:cNvPr>
            <p:cNvSpPr/>
            <p:nvPr userDrawn="1"/>
          </p:nvSpPr>
          <p:spPr>
            <a:xfrm>
              <a:off x="12844617" y="381642"/>
              <a:ext cx="2944682" cy="498598"/>
            </a:xfrm>
            <a:prstGeom prst="rect">
              <a:avLst/>
            </a:prstGeom>
            <a:noFill/>
            <a:ln w="25400" cap="flat" cmpd="sng" algn="ctr">
              <a:noFill/>
              <a:prstDash val="solid"/>
            </a:ln>
            <a:effectLst/>
          </p:spPr>
          <p:txBody>
            <a:bodyPr lIns="0" tIns="0" rIns="0" bIns="0" rtlCol="0" anchor="t">
              <a:sp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Klik op het pictogram om een nieuwe afbeelding in te voegen </a:t>
              </a:r>
              <a:r>
                <a:rPr kumimoji="0" lang="nl-NL" sz="1200" b="0" i="1"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(zie onderstaand voorbeeld)</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a:t>
              </a:r>
            </a:p>
          </p:txBody>
        </p:sp>
        <p:sp>
          <p:nvSpPr>
            <p:cNvPr id="8" name="Rechthoek 68">
              <a:extLst>
                <a:ext uri="{FF2B5EF4-FFF2-40B4-BE49-F238E27FC236}">
                  <a16:creationId xmlns:a16="http://schemas.microsoft.com/office/drawing/2014/main" id="{0F8E4A2D-33A9-B183-1777-1160965C5435}"/>
                </a:ext>
              </a:extLst>
            </p:cNvPr>
            <p:cNvSpPr/>
            <p:nvPr userDrawn="1"/>
          </p:nvSpPr>
          <p:spPr>
            <a:xfrm>
              <a:off x="12847853" y="985738"/>
              <a:ext cx="261629" cy="257807"/>
            </a:xfrm>
            <a:prstGeom prst="rect">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0" rIns="0" bIns="0" numCol="1" spcCol="0" rtlCol="0" fromWordArt="0" anchor="ctr" anchorCtr="0" forceAA="0" compatLnSpc="1">
              <a:prstTxWarp prst="textNoShape">
                <a:avLst/>
              </a:prstTxWarp>
              <a:noAutofit/>
            </a:body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9" name="Ovaal 69">
              <a:extLst>
                <a:ext uri="{FF2B5EF4-FFF2-40B4-BE49-F238E27FC236}">
                  <a16:creationId xmlns:a16="http://schemas.microsoft.com/office/drawing/2014/main" id="{D30A5380-108A-616B-FBDB-BA3C03E8E513}"/>
                </a:ext>
              </a:extLst>
            </p:cNvPr>
            <p:cNvSpPr/>
            <p:nvPr userDrawn="1"/>
          </p:nvSpPr>
          <p:spPr>
            <a:xfrm>
              <a:off x="13007240" y="1018306"/>
              <a:ext cx="72188" cy="72188"/>
            </a:xfrm>
            <a:prstGeom prst="ellipse">
              <a:avLst/>
            </a:prstGeom>
            <a:solidFill>
              <a:srgbClr val="F1D8A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800" b="1" noProof="0" dirty="0">
                <a:solidFill>
                  <a:srgbClr val="211F26"/>
                </a:solidFill>
                <a:latin typeface="Calibri" panose="020F0502020204030204" pitchFamily="34" charset="0"/>
                <a:cs typeface="Calibri" panose="020F0502020204030204" pitchFamily="34" charset="0"/>
              </a:endParaRPr>
            </a:p>
          </p:txBody>
        </p:sp>
        <p:sp>
          <p:nvSpPr>
            <p:cNvPr id="10" name="Vrije vorm: vorm 70">
              <a:extLst>
                <a:ext uri="{FF2B5EF4-FFF2-40B4-BE49-F238E27FC236}">
                  <a16:creationId xmlns:a16="http://schemas.microsoft.com/office/drawing/2014/main" id="{203FBE1D-1752-22DC-E158-F3F81107C62A}"/>
                </a:ext>
              </a:extLst>
            </p:cNvPr>
            <p:cNvSpPr/>
            <p:nvPr userDrawn="1"/>
          </p:nvSpPr>
          <p:spPr>
            <a:xfrm rot="2700000">
              <a:off x="12880705" y="1144300"/>
              <a:ext cx="170972" cy="149571"/>
            </a:xfrm>
            <a:custGeom>
              <a:avLst/>
              <a:gdLst>
                <a:gd name="connsiteX0" fmla="*/ 12837 w 168558"/>
                <a:gd name="connsiteY0" fmla="*/ 12836 h 147459"/>
                <a:gd name="connsiteX1" fmla="*/ 43826 w 168558"/>
                <a:gd name="connsiteY1" fmla="*/ 0 h 147459"/>
                <a:gd name="connsiteX2" fmla="*/ 168558 w 168558"/>
                <a:gd name="connsiteY2" fmla="*/ 0 h 147459"/>
                <a:gd name="connsiteX3" fmla="*/ 21099 w 168558"/>
                <a:gd name="connsiteY3" fmla="*/ 147459 h 147459"/>
                <a:gd name="connsiteX4" fmla="*/ 0 w 168558"/>
                <a:gd name="connsiteY4" fmla="*/ 126361 h 147459"/>
                <a:gd name="connsiteX5" fmla="*/ 0 w 168558"/>
                <a:gd name="connsiteY5" fmla="*/ 43826 h 147459"/>
                <a:gd name="connsiteX6" fmla="*/ 12837 w 168558"/>
                <a:gd name="connsiteY6" fmla="*/ 12836 h 147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558" h="147459">
                  <a:moveTo>
                    <a:pt x="12837" y="12836"/>
                  </a:moveTo>
                  <a:cubicBezTo>
                    <a:pt x="20768" y="4905"/>
                    <a:pt x="31724" y="0"/>
                    <a:pt x="43826" y="0"/>
                  </a:cubicBezTo>
                  <a:lnTo>
                    <a:pt x="168558" y="0"/>
                  </a:lnTo>
                  <a:lnTo>
                    <a:pt x="21099" y="147459"/>
                  </a:lnTo>
                  <a:lnTo>
                    <a:pt x="0" y="126361"/>
                  </a:lnTo>
                  <a:lnTo>
                    <a:pt x="0" y="43826"/>
                  </a:lnTo>
                  <a:cubicBezTo>
                    <a:pt x="1" y="31723"/>
                    <a:pt x="4906" y="20767"/>
                    <a:pt x="12837" y="12836"/>
                  </a:cubicBezTo>
                  <a:close/>
                </a:path>
              </a:pathLst>
            </a:custGeom>
            <a:solidFill>
              <a:srgbClr val="C9D8E9"/>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800" b="1" noProof="0" dirty="0">
                <a:solidFill>
                  <a:srgbClr val="211F26"/>
                </a:solidFill>
                <a:latin typeface="Calibri" panose="020F0502020204030204" pitchFamily="34" charset="0"/>
                <a:cs typeface="Calibri" panose="020F0502020204030204" pitchFamily="34" charset="0"/>
              </a:endParaRPr>
            </a:p>
          </p:txBody>
        </p:sp>
        <p:sp>
          <p:nvSpPr>
            <p:cNvPr id="11" name="Rechthoek: afgeronde hoeken 71">
              <a:extLst>
                <a:ext uri="{FF2B5EF4-FFF2-40B4-BE49-F238E27FC236}">
                  <a16:creationId xmlns:a16="http://schemas.microsoft.com/office/drawing/2014/main" id="{E329CC87-2AEF-7EE9-F30D-3E13EFF64FEF}"/>
                </a:ext>
              </a:extLst>
            </p:cNvPr>
            <p:cNvSpPr/>
            <p:nvPr userDrawn="1"/>
          </p:nvSpPr>
          <p:spPr>
            <a:xfrm>
              <a:off x="12984442" y="1131589"/>
              <a:ext cx="158200" cy="118489"/>
            </a:xfrm>
            <a:prstGeom prst="roundRect">
              <a:avLst/>
            </a:prstGeom>
            <a:solidFill>
              <a:schemeClr val="bg1"/>
            </a:solidFill>
            <a:ln w="19050">
              <a:solidFill>
                <a:srgbClr val="8AADD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0" rIns="0" bIns="0" numCol="1" spcCol="0" rtlCol="0" fromWordArt="0" anchor="ctr" anchorCtr="0" forceAA="0" compatLnSpc="1">
              <a:prstTxWarp prst="textNoShape">
                <a:avLst/>
              </a:prstTxWarp>
              <a:noAutofit/>
            </a:body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cxnSp>
          <p:nvCxnSpPr>
            <p:cNvPr id="12" name="Rechte verbindingslijn 72">
              <a:extLst>
                <a:ext uri="{FF2B5EF4-FFF2-40B4-BE49-F238E27FC236}">
                  <a16:creationId xmlns:a16="http://schemas.microsoft.com/office/drawing/2014/main" id="{279FBCF7-FE0A-5AE4-7112-050655636EC5}"/>
                </a:ext>
              </a:extLst>
            </p:cNvPr>
            <p:cNvCxnSpPr>
              <a:cxnSpLocks/>
            </p:cNvCxnSpPr>
            <p:nvPr userDrawn="1"/>
          </p:nvCxnSpPr>
          <p:spPr>
            <a:xfrm>
              <a:off x="13021303" y="1297279"/>
              <a:ext cx="84479" cy="0"/>
            </a:xfrm>
            <a:prstGeom prst="line">
              <a:avLst/>
            </a:prstGeom>
            <a:solidFill>
              <a:schemeClr val="bg1"/>
            </a:solidFill>
            <a:ln w="19050">
              <a:solidFill>
                <a:srgbClr val="8AADD0"/>
              </a:solidFill>
            </a:ln>
          </p:spPr>
          <p:style>
            <a:lnRef idx="2">
              <a:schemeClr val="accent1">
                <a:shade val="50000"/>
              </a:schemeClr>
            </a:lnRef>
            <a:fillRef idx="1">
              <a:schemeClr val="accent1"/>
            </a:fillRef>
            <a:effectRef idx="0">
              <a:schemeClr val="accent1"/>
            </a:effectRef>
            <a:fontRef idx="minor">
              <a:schemeClr val="lt1"/>
            </a:fontRef>
          </p:style>
        </p:cxnSp>
        <p:cxnSp>
          <p:nvCxnSpPr>
            <p:cNvPr id="13" name="Rechte verbindingslijn 73">
              <a:extLst>
                <a:ext uri="{FF2B5EF4-FFF2-40B4-BE49-F238E27FC236}">
                  <a16:creationId xmlns:a16="http://schemas.microsoft.com/office/drawing/2014/main" id="{DBEB20AA-30DA-CDC6-A703-FF254C6EE26C}"/>
                </a:ext>
              </a:extLst>
            </p:cNvPr>
            <p:cNvCxnSpPr>
              <a:cxnSpLocks/>
              <a:stCxn id="11" idx="2"/>
            </p:cNvCxnSpPr>
            <p:nvPr userDrawn="1"/>
          </p:nvCxnSpPr>
          <p:spPr>
            <a:xfrm flipH="1">
              <a:off x="13063120" y="1250078"/>
              <a:ext cx="422" cy="44197"/>
            </a:xfrm>
            <a:prstGeom prst="line">
              <a:avLst/>
            </a:prstGeom>
            <a:solidFill>
              <a:schemeClr val="bg1"/>
            </a:solidFill>
            <a:ln w="19050">
              <a:solidFill>
                <a:srgbClr val="8AADD0"/>
              </a:solidFill>
            </a:ln>
          </p:spPr>
          <p:style>
            <a:lnRef idx="2">
              <a:schemeClr val="accent1">
                <a:shade val="50000"/>
              </a:schemeClr>
            </a:lnRef>
            <a:fillRef idx="1">
              <a:schemeClr val="accent1"/>
            </a:fillRef>
            <a:effectRef idx="0">
              <a:schemeClr val="accent1"/>
            </a:effectRef>
            <a:fontRef idx="minor">
              <a:schemeClr val="lt1"/>
            </a:fontRef>
          </p:style>
        </p:cxnSp>
        <p:sp>
          <p:nvSpPr>
            <p:cNvPr id="14" name="Ovaal 15">
              <a:extLst>
                <a:ext uri="{FF2B5EF4-FFF2-40B4-BE49-F238E27FC236}">
                  <a16:creationId xmlns:a16="http://schemas.microsoft.com/office/drawing/2014/main" id="{89A3F93B-DC6E-BD08-6371-FF4DDC903A64}"/>
                </a:ext>
              </a:extLst>
            </p:cNvPr>
            <p:cNvSpPr/>
            <p:nvPr userDrawn="1"/>
          </p:nvSpPr>
          <p:spPr>
            <a:xfrm>
              <a:off x="12560445" y="1455521"/>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2</a:t>
              </a:r>
            </a:p>
          </p:txBody>
        </p:sp>
        <p:sp>
          <p:nvSpPr>
            <p:cNvPr id="15" name="Rechthoek 16">
              <a:extLst>
                <a:ext uri="{FF2B5EF4-FFF2-40B4-BE49-F238E27FC236}">
                  <a16:creationId xmlns:a16="http://schemas.microsoft.com/office/drawing/2014/main" id="{7B3693CA-96DD-3A70-45F6-9FDC2AB102C6}"/>
                </a:ext>
              </a:extLst>
            </p:cNvPr>
            <p:cNvSpPr/>
            <p:nvPr userDrawn="1"/>
          </p:nvSpPr>
          <p:spPr>
            <a:xfrm>
              <a:off x="12844617" y="1455522"/>
              <a:ext cx="2944682" cy="332399"/>
            </a:xfrm>
            <a:prstGeom prst="rect">
              <a:avLst/>
            </a:prstGeom>
            <a:noFill/>
            <a:ln w="25400" cap="flat" cmpd="sng" algn="ctr">
              <a:noFill/>
              <a:prstDash val="solid"/>
            </a:ln>
            <a:effectLst/>
          </p:spPr>
          <p:txBody>
            <a:bodyPr lIns="0" tIns="0" rIns="0" bIns="0" rtlCol="0" anchor="t">
              <a:sp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Selecteer de gewenste afbeelding</a:t>
              </a:r>
              <a:b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b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en klik op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‘Invoegen’</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a:t>
              </a:r>
            </a:p>
          </p:txBody>
        </p:sp>
        <p:sp>
          <p:nvSpPr>
            <p:cNvPr id="16" name="Rechthoek 65">
              <a:extLst>
                <a:ext uri="{FF2B5EF4-FFF2-40B4-BE49-F238E27FC236}">
                  <a16:creationId xmlns:a16="http://schemas.microsoft.com/office/drawing/2014/main" id="{5AF5A506-CB8A-B054-0A37-E4FCC58CFD1A}"/>
                </a:ext>
              </a:extLst>
            </p:cNvPr>
            <p:cNvSpPr/>
            <p:nvPr userDrawn="1"/>
          </p:nvSpPr>
          <p:spPr>
            <a:xfrm>
              <a:off x="12847196" y="1948199"/>
              <a:ext cx="955193" cy="209550"/>
            </a:xfrm>
            <a:prstGeom prst="roundRect">
              <a:avLst>
                <a:gd name="adj" fmla="val 29167"/>
              </a:avLst>
            </a:prstGeom>
            <a:solidFill>
              <a:srgbClr val="E5F1FB"/>
            </a:solidFill>
            <a:ln w="12700">
              <a:solidFill>
                <a:srgbClr val="0B7ED9"/>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08000" tIns="0" rIns="0" bIns="0" numCol="1" spcCol="0" rtlCol="0" fromWordArt="0" anchor="ctr" anchorCtr="0" forceAA="0" compatLnSpc="1">
              <a:prstTxWarp prst="textNoShape">
                <a:avLst/>
              </a:prstTxWarp>
              <a:noAutofit/>
            </a:bodyPr>
            <a:lstStyle/>
            <a:p>
              <a:pPr algn="l">
                <a:lnSpc>
                  <a:spcPct val="90000"/>
                </a:lnSpc>
                <a:spcBef>
                  <a:spcPts val="600"/>
                </a:spcBef>
                <a:spcAft>
                  <a:spcPts val="600"/>
                </a:spcAft>
              </a:pPr>
              <a:r>
                <a:rPr lang="nl-NL" sz="1000" b="0" noProof="0" dirty="0">
                  <a:solidFill>
                    <a:srgbClr val="211F26"/>
                  </a:solidFill>
                  <a:latin typeface="Segoe UI" panose="020B0502040204020203" pitchFamily="34" charset="0"/>
                  <a:ea typeface="Calibri" panose="020F0502020204030204" pitchFamily="34" charset="0"/>
                  <a:cs typeface="Segoe UI" panose="020B0502040204020203" pitchFamily="34" charset="0"/>
                </a:rPr>
                <a:t>Invoegen</a:t>
              </a:r>
              <a:endParaRPr lang="nl-NL" sz="900" b="0" noProof="0" dirty="0">
                <a:solidFill>
                  <a:srgbClr val="211F26"/>
                </a:solidFill>
                <a:latin typeface="Segoe UI" panose="020B0502040204020203" pitchFamily="34" charset="0"/>
                <a:ea typeface="Calibri" panose="020F0502020204030204" pitchFamily="34" charset="0"/>
                <a:cs typeface="Segoe UI" panose="020B0502040204020203" pitchFamily="34" charset="0"/>
              </a:endParaRPr>
            </a:p>
          </p:txBody>
        </p:sp>
        <p:cxnSp>
          <p:nvCxnSpPr>
            <p:cNvPr id="17" name="Rechte verbindingslijn 66">
              <a:extLst>
                <a:ext uri="{FF2B5EF4-FFF2-40B4-BE49-F238E27FC236}">
                  <a16:creationId xmlns:a16="http://schemas.microsoft.com/office/drawing/2014/main" id="{B50138EB-DA3B-43A5-EC6E-28445731549E}"/>
                </a:ext>
              </a:extLst>
            </p:cNvPr>
            <p:cNvCxnSpPr>
              <a:cxnSpLocks/>
            </p:cNvCxnSpPr>
            <p:nvPr userDrawn="1"/>
          </p:nvCxnSpPr>
          <p:spPr>
            <a:xfrm>
              <a:off x="13608485" y="1981616"/>
              <a:ext cx="0" cy="142717"/>
            </a:xfrm>
            <a:prstGeom prst="line">
              <a:avLst/>
            </a:prstGeom>
            <a:noFill/>
            <a:ln w="9525" cap="rnd" cmpd="sng" algn="ctr">
              <a:solidFill>
                <a:srgbClr val="2C3644"/>
              </a:solidFill>
              <a:prstDash val="solid"/>
            </a:ln>
            <a:effectLst/>
          </p:spPr>
        </p:cxnSp>
        <p:sp>
          <p:nvSpPr>
            <p:cNvPr id="18" name="Gelijkbenige driehoek 67">
              <a:extLst>
                <a:ext uri="{FF2B5EF4-FFF2-40B4-BE49-F238E27FC236}">
                  <a16:creationId xmlns:a16="http://schemas.microsoft.com/office/drawing/2014/main" id="{50AFF9B1-B3CD-EA68-D299-48FB7172293A}"/>
                </a:ext>
              </a:extLst>
            </p:cNvPr>
            <p:cNvSpPr/>
            <p:nvPr userDrawn="1"/>
          </p:nvSpPr>
          <p:spPr>
            <a:xfrm rot="10800000">
              <a:off x="13663593" y="2032253"/>
              <a:ext cx="86866" cy="51147"/>
            </a:xfrm>
            <a:prstGeom prst="triangle">
              <a:avLst/>
            </a:prstGeom>
            <a:solidFill>
              <a:schemeClr val="tx1"/>
            </a:solidFill>
            <a:ln cap="rnd">
              <a:solidFill>
                <a:schemeClr val="tx1"/>
              </a:solidFill>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900" b="1" noProof="0" dirty="0">
                <a:solidFill>
                  <a:srgbClr val="211F26"/>
                </a:solidFill>
                <a:latin typeface="Calibri" panose="020F0502020204030204" pitchFamily="34" charset="0"/>
                <a:cs typeface="Calibri" panose="020F0502020204030204" pitchFamily="34" charset="0"/>
              </a:endParaRPr>
            </a:p>
          </p:txBody>
        </p:sp>
        <p:sp>
          <p:nvSpPr>
            <p:cNvPr id="19" name="Ovaal 18">
              <a:extLst>
                <a:ext uri="{FF2B5EF4-FFF2-40B4-BE49-F238E27FC236}">
                  <a16:creationId xmlns:a16="http://schemas.microsoft.com/office/drawing/2014/main" id="{4A93614E-DD96-DF2C-F32D-3BBDE611A74B}"/>
                </a:ext>
              </a:extLst>
            </p:cNvPr>
            <p:cNvSpPr/>
            <p:nvPr userDrawn="1"/>
          </p:nvSpPr>
          <p:spPr>
            <a:xfrm>
              <a:off x="12560445" y="2316533"/>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3</a:t>
              </a:r>
            </a:p>
          </p:txBody>
        </p:sp>
        <p:sp>
          <p:nvSpPr>
            <p:cNvPr id="20" name="Rechthoek 19">
              <a:extLst>
                <a:ext uri="{FF2B5EF4-FFF2-40B4-BE49-F238E27FC236}">
                  <a16:creationId xmlns:a16="http://schemas.microsoft.com/office/drawing/2014/main" id="{5842E9E6-707E-1CB7-4FD3-094C88A374E9}"/>
                </a:ext>
              </a:extLst>
            </p:cNvPr>
            <p:cNvSpPr/>
            <p:nvPr userDrawn="1"/>
          </p:nvSpPr>
          <p:spPr>
            <a:xfrm>
              <a:off x="12844616" y="2316534"/>
              <a:ext cx="3126341" cy="498598"/>
            </a:xfrm>
            <a:prstGeom prst="rect">
              <a:avLst/>
            </a:prstGeom>
            <a:noFill/>
            <a:ln w="25400" cap="flat" cmpd="sng" algn="ctr">
              <a:noFill/>
              <a:prstDash val="solid"/>
            </a:ln>
            <a:effectLst/>
          </p:spPr>
          <p:txBody>
            <a:bodyPr lIns="0" tIns="0" rIns="0" bIns="0" rtlCol="0" anchor="t">
              <a:sp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Ga naar de tab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‘Start’</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en klik op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‘Opnieuw instellen’</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Alle elementen van de huidige dia worden gepositioneerd zoals gedefinieerd.</a:t>
              </a:r>
            </a:p>
          </p:txBody>
        </p:sp>
        <p:sp>
          <p:nvSpPr>
            <p:cNvPr id="21" name="Ovaal 21">
              <a:extLst>
                <a:ext uri="{FF2B5EF4-FFF2-40B4-BE49-F238E27FC236}">
                  <a16:creationId xmlns:a16="http://schemas.microsoft.com/office/drawing/2014/main" id="{3FA133BD-5380-5F71-20F8-B29EB4631CAB}"/>
                </a:ext>
              </a:extLst>
            </p:cNvPr>
            <p:cNvSpPr/>
            <p:nvPr userDrawn="1"/>
          </p:nvSpPr>
          <p:spPr>
            <a:xfrm>
              <a:off x="12560445" y="3678561"/>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4</a:t>
              </a:r>
            </a:p>
          </p:txBody>
        </p:sp>
        <p:sp>
          <p:nvSpPr>
            <p:cNvPr id="22" name="Rechthoek 22">
              <a:extLst>
                <a:ext uri="{FF2B5EF4-FFF2-40B4-BE49-F238E27FC236}">
                  <a16:creationId xmlns:a16="http://schemas.microsoft.com/office/drawing/2014/main" id="{28607D4F-105D-4D7F-F2C1-FC27C9F5BE6D}"/>
                </a:ext>
              </a:extLst>
            </p:cNvPr>
            <p:cNvSpPr/>
            <p:nvPr userDrawn="1"/>
          </p:nvSpPr>
          <p:spPr>
            <a:xfrm>
              <a:off x="12844617" y="3678561"/>
              <a:ext cx="2944682" cy="997196"/>
            </a:xfrm>
            <a:prstGeom prst="rect">
              <a:avLst/>
            </a:prstGeom>
            <a:noFill/>
            <a:ln w="25400" cap="flat" cmpd="sng" algn="ctr">
              <a:noFill/>
              <a:prstDash val="solid"/>
            </a:ln>
            <a:effectLst/>
          </p:spPr>
          <p:txBody>
            <a:bodyPr lIns="0" tIns="0" rIns="0" bIns="0" rtlCol="0" anchor="t">
              <a:sp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Om de afbeelding te schalen of bij te snijden, ga naar de tab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‘Hulpmiddelen voor afbeeldingen - Opmaak’</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en klik op de knop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‘Bijsnijden’</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Schaal met de punten de afbeelding en met de hoeken het afbeeldingskader.</a:t>
              </a:r>
            </a:p>
          </p:txBody>
        </p:sp>
        <p:sp>
          <p:nvSpPr>
            <p:cNvPr id="23" name="Rechthoek: afgeronde hoeken 41">
              <a:extLst>
                <a:ext uri="{FF2B5EF4-FFF2-40B4-BE49-F238E27FC236}">
                  <a16:creationId xmlns:a16="http://schemas.microsoft.com/office/drawing/2014/main" id="{5052361A-9608-6BFF-FA41-35FE41976DD9}"/>
                </a:ext>
              </a:extLst>
            </p:cNvPr>
            <p:cNvSpPr/>
            <p:nvPr userDrawn="1"/>
          </p:nvSpPr>
          <p:spPr>
            <a:xfrm>
              <a:off x="13760163" y="3314944"/>
              <a:ext cx="155951" cy="131922"/>
            </a:xfrm>
            <a:prstGeom prst="roundRect">
              <a:avLst>
                <a:gd name="adj" fmla="val 2911"/>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0" rIns="0" bIns="0" numCol="1" spcCol="0" rtlCol="0" fromWordArt="0" anchor="ctr" anchorCtr="0" forceAA="0" compatLnSpc="1">
              <a:prstTxWarp prst="textNoShape">
                <a:avLst/>
              </a:prstTxWarp>
              <a:noAutofit/>
            </a:body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24" name="Rechthoek 42">
              <a:extLst>
                <a:ext uri="{FF2B5EF4-FFF2-40B4-BE49-F238E27FC236}">
                  <a16:creationId xmlns:a16="http://schemas.microsoft.com/office/drawing/2014/main" id="{4248E273-6149-7116-94D5-D7283013E629}"/>
                </a:ext>
              </a:extLst>
            </p:cNvPr>
            <p:cNvSpPr/>
            <p:nvPr userDrawn="1"/>
          </p:nvSpPr>
          <p:spPr>
            <a:xfrm>
              <a:off x="13781869" y="3333055"/>
              <a:ext cx="117583" cy="16012"/>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25" name="Rechthoek 43">
              <a:extLst>
                <a:ext uri="{FF2B5EF4-FFF2-40B4-BE49-F238E27FC236}">
                  <a16:creationId xmlns:a16="http://schemas.microsoft.com/office/drawing/2014/main" id="{84F4191D-73ED-388B-CB22-D26BD807F2CC}"/>
                </a:ext>
              </a:extLst>
            </p:cNvPr>
            <p:cNvSpPr/>
            <p:nvPr userDrawn="1"/>
          </p:nvSpPr>
          <p:spPr>
            <a:xfrm>
              <a:off x="13781870" y="3360174"/>
              <a:ext cx="45759" cy="69996"/>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26" name="Rechthoek 44">
              <a:extLst>
                <a:ext uri="{FF2B5EF4-FFF2-40B4-BE49-F238E27FC236}">
                  <a16:creationId xmlns:a16="http://schemas.microsoft.com/office/drawing/2014/main" id="{EC27C201-8BAE-F238-22CD-F0E1AEB2CF98}"/>
                </a:ext>
              </a:extLst>
            </p:cNvPr>
            <p:cNvSpPr/>
            <p:nvPr userDrawn="1"/>
          </p:nvSpPr>
          <p:spPr>
            <a:xfrm>
              <a:off x="13841826" y="3364183"/>
              <a:ext cx="52116"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27" name="Rechthoek 45">
              <a:extLst>
                <a:ext uri="{FF2B5EF4-FFF2-40B4-BE49-F238E27FC236}">
                  <a16:creationId xmlns:a16="http://schemas.microsoft.com/office/drawing/2014/main" id="{56292C69-8CA5-6700-5CB2-64BBD7B7AE41}"/>
                </a:ext>
              </a:extLst>
            </p:cNvPr>
            <p:cNvSpPr/>
            <p:nvPr userDrawn="1"/>
          </p:nvSpPr>
          <p:spPr>
            <a:xfrm>
              <a:off x="13841826" y="3392237"/>
              <a:ext cx="26743"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29" name="Rechthoek 46">
              <a:extLst>
                <a:ext uri="{FF2B5EF4-FFF2-40B4-BE49-F238E27FC236}">
                  <a16:creationId xmlns:a16="http://schemas.microsoft.com/office/drawing/2014/main" id="{16CC3197-D043-EE47-CCAE-5E846C617593}"/>
                </a:ext>
              </a:extLst>
            </p:cNvPr>
            <p:cNvSpPr/>
            <p:nvPr userDrawn="1"/>
          </p:nvSpPr>
          <p:spPr>
            <a:xfrm>
              <a:off x="13841826" y="3420290"/>
              <a:ext cx="26743"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nvGrpSpPr>
            <p:cNvPr id="30" name="Group 29">
              <a:extLst>
                <a:ext uri="{FF2B5EF4-FFF2-40B4-BE49-F238E27FC236}">
                  <a16:creationId xmlns:a16="http://schemas.microsoft.com/office/drawing/2014/main" id="{1EBA1173-D9A4-CBDB-4112-13FCC15EA655}"/>
                </a:ext>
              </a:extLst>
            </p:cNvPr>
            <p:cNvGrpSpPr/>
            <p:nvPr userDrawn="1"/>
          </p:nvGrpSpPr>
          <p:grpSpPr>
            <a:xfrm>
              <a:off x="12847196" y="4803610"/>
              <a:ext cx="614364" cy="728662"/>
              <a:chOff x="12847196" y="5288756"/>
              <a:chExt cx="614364" cy="728662"/>
            </a:xfrm>
          </p:grpSpPr>
          <p:sp>
            <p:nvSpPr>
              <p:cNvPr id="54" name="Rectangle: Rounded Corners 53">
                <a:extLst>
                  <a:ext uri="{FF2B5EF4-FFF2-40B4-BE49-F238E27FC236}">
                    <a16:creationId xmlns:a16="http://schemas.microsoft.com/office/drawing/2014/main" id="{6542C04A-6DFD-6D6A-4F34-7361BA2906C3}"/>
                  </a:ext>
                </a:extLst>
              </p:cNvPr>
              <p:cNvSpPr/>
              <p:nvPr userDrawn="1"/>
            </p:nvSpPr>
            <p:spPr>
              <a:xfrm>
                <a:off x="12875771" y="5288756"/>
                <a:ext cx="557214" cy="728662"/>
              </a:xfrm>
              <a:prstGeom prst="roundRect">
                <a:avLst>
                  <a:gd name="adj" fmla="val 11255"/>
                </a:avLst>
              </a:prstGeom>
              <a:solidFill>
                <a:srgbClr val="F7F7F7"/>
              </a:solidFill>
              <a:ln w="9525">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NL"/>
              </a:p>
            </p:txBody>
          </p:sp>
          <p:cxnSp>
            <p:nvCxnSpPr>
              <p:cNvPr id="55" name="Straight Connector 54">
                <a:extLst>
                  <a:ext uri="{FF2B5EF4-FFF2-40B4-BE49-F238E27FC236}">
                    <a16:creationId xmlns:a16="http://schemas.microsoft.com/office/drawing/2014/main" id="{2914A90E-5FAF-0287-1FE4-4D3BCCB710D9}"/>
                  </a:ext>
                </a:extLst>
              </p:cNvPr>
              <p:cNvCxnSpPr>
                <a:cxnSpLocks/>
              </p:cNvCxnSpPr>
              <p:nvPr userDrawn="1"/>
            </p:nvCxnSpPr>
            <p:spPr>
              <a:xfrm>
                <a:off x="13070252" y="5564850"/>
                <a:ext cx="216559" cy="0"/>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31CB52BF-4953-39C1-7A8B-734F8EDBDC47}"/>
                  </a:ext>
                </a:extLst>
              </p:cNvPr>
              <p:cNvCxnSpPr>
                <a:cxnSpLocks/>
              </p:cNvCxnSpPr>
              <p:nvPr userDrawn="1"/>
            </p:nvCxnSpPr>
            <p:spPr>
              <a:xfrm rot="16200000" flipH="1">
                <a:off x="12961973" y="5456571"/>
                <a:ext cx="216559" cy="0"/>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7B1EA523-10FE-F5F4-7D9A-023B73DB8E0B}"/>
                  </a:ext>
                </a:extLst>
              </p:cNvPr>
              <p:cNvCxnSpPr>
                <a:cxnSpLocks/>
              </p:cNvCxnSpPr>
              <p:nvPr userDrawn="1"/>
            </p:nvCxnSpPr>
            <p:spPr>
              <a:xfrm>
                <a:off x="13018675" y="5400814"/>
                <a:ext cx="216559" cy="0"/>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9562BD1-F8E7-764D-E995-4EC424A2B387}"/>
                  </a:ext>
                </a:extLst>
              </p:cNvPr>
              <p:cNvCxnSpPr>
                <a:cxnSpLocks/>
              </p:cNvCxnSpPr>
              <p:nvPr userDrawn="1"/>
            </p:nvCxnSpPr>
            <p:spPr>
              <a:xfrm rot="16200000" flipH="1">
                <a:off x="13126954" y="5509094"/>
                <a:ext cx="216559" cy="0"/>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BA5452E9-C6F7-8FA0-89B7-60F987374F77}"/>
                  </a:ext>
                </a:extLst>
              </p:cNvPr>
              <p:cNvCxnSpPr>
                <a:cxnSpLocks/>
              </p:cNvCxnSpPr>
              <p:nvPr userDrawn="1"/>
            </p:nvCxnSpPr>
            <p:spPr>
              <a:xfrm rot="5400000" flipH="1" flipV="1">
                <a:off x="13070253" y="5366338"/>
                <a:ext cx="198512" cy="198513"/>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sp>
            <p:nvSpPr>
              <p:cNvPr id="60" name="Rechthoek 48">
                <a:extLst>
                  <a:ext uri="{FF2B5EF4-FFF2-40B4-BE49-F238E27FC236}">
                    <a16:creationId xmlns:a16="http://schemas.microsoft.com/office/drawing/2014/main" id="{45C3A703-DD10-BFC9-3DD5-6281D85A2248}"/>
                  </a:ext>
                </a:extLst>
              </p:cNvPr>
              <p:cNvSpPr/>
              <p:nvPr userDrawn="1"/>
            </p:nvSpPr>
            <p:spPr>
              <a:xfrm>
                <a:off x="12847196" y="5701524"/>
                <a:ext cx="614364" cy="133198"/>
              </a:xfrm>
              <a:prstGeom prst="rect">
                <a:avLst/>
              </a:prstGeom>
              <a:noFill/>
              <a:ln w="127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ctr">
                  <a:lnSpc>
                    <a:spcPct val="90000"/>
                  </a:lnSpc>
                  <a:spcBef>
                    <a:spcPts val="600"/>
                  </a:spcBef>
                  <a:spcAft>
                    <a:spcPts val="600"/>
                  </a:spcAft>
                </a:pPr>
                <a:r>
                  <a:rPr lang="nl-NL" sz="1000" b="0" noProof="0" dirty="0">
                    <a:solidFill>
                      <a:schemeClr val="tx1"/>
                    </a:solidFill>
                    <a:latin typeface="Segoe UI" panose="020B0502040204020203" pitchFamily="34" charset="0"/>
                    <a:cs typeface="Segoe UI" panose="020B0502040204020203" pitchFamily="34" charset="0"/>
                  </a:rPr>
                  <a:t>Bijsnijden</a:t>
                </a:r>
                <a:endParaRPr lang="nl-NL" sz="900" b="0" noProof="0" dirty="0">
                  <a:solidFill>
                    <a:schemeClr val="tx1"/>
                  </a:solidFill>
                  <a:latin typeface="Segoe UI" panose="020B0502040204020203" pitchFamily="34" charset="0"/>
                  <a:cs typeface="Segoe UI" panose="020B0502040204020203" pitchFamily="34" charset="0"/>
                </a:endParaRPr>
              </a:p>
            </p:txBody>
          </p:sp>
          <p:sp>
            <p:nvSpPr>
              <p:cNvPr id="61" name="Half Frame 60">
                <a:extLst>
                  <a:ext uri="{FF2B5EF4-FFF2-40B4-BE49-F238E27FC236}">
                    <a16:creationId xmlns:a16="http://schemas.microsoft.com/office/drawing/2014/main" id="{3032324D-5902-7508-CC75-7E881184CF87}"/>
                  </a:ext>
                </a:extLst>
              </p:cNvPr>
              <p:cNvSpPr/>
              <p:nvPr userDrawn="1"/>
            </p:nvSpPr>
            <p:spPr>
              <a:xfrm>
                <a:off x="13130566" y="5894461"/>
                <a:ext cx="47624" cy="50028"/>
              </a:xfrm>
              <a:prstGeom prst="halfFrame">
                <a:avLst>
                  <a:gd name="adj1" fmla="val 8081"/>
                  <a:gd name="adj2" fmla="val 7071"/>
                </a:avLst>
              </a:prstGeom>
              <a:solidFill>
                <a:schemeClr val="tx1">
                  <a:lumMod val="85000"/>
                  <a:lumOff val="15000"/>
                </a:schemeClr>
              </a:solidFill>
              <a:ln w="6350" cap="rnd">
                <a:solidFill>
                  <a:schemeClr val="tx1">
                    <a:lumMod val="85000"/>
                    <a:lumOff val="15000"/>
                  </a:schemeClr>
                </a:solidFill>
                <a:round/>
              </a:ln>
              <a:scene3d>
                <a:camera prst="orthographicFront">
                  <a:rot lat="0" lon="0" rev="8040000"/>
                </a:camera>
                <a:lightRig rig="threePt" dir="t"/>
              </a:scene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NL">
                  <a:solidFill>
                    <a:schemeClr val="tx1"/>
                  </a:solidFill>
                </a:endParaRPr>
              </a:p>
            </p:txBody>
          </p:sp>
        </p:grpSp>
        <p:sp>
          <p:nvSpPr>
            <p:cNvPr id="32" name="Rechthoek 26">
              <a:extLst>
                <a:ext uri="{FF2B5EF4-FFF2-40B4-BE49-F238E27FC236}">
                  <a16:creationId xmlns:a16="http://schemas.microsoft.com/office/drawing/2014/main" id="{0549ED90-2AE4-60AF-57D7-3D2FAEC129B8}"/>
                </a:ext>
              </a:extLst>
            </p:cNvPr>
            <p:cNvSpPr/>
            <p:nvPr userDrawn="1"/>
          </p:nvSpPr>
          <p:spPr>
            <a:xfrm>
              <a:off x="12847195" y="2974089"/>
              <a:ext cx="1316479" cy="504851"/>
            </a:xfrm>
            <a:prstGeom prst="roundRect">
              <a:avLst>
                <a:gd name="adj" fmla="val 9120"/>
              </a:avLst>
            </a:prstGeom>
            <a:solidFill>
              <a:schemeClr val="bg1"/>
            </a:solidFill>
            <a:ln w="12700">
              <a:solidFill>
                <a:srgbClr val="D1D1D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0800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33" name="Rechthoek 27">
              <a:extLst>
                <a:ext uri="{FF2B5EF4-FFF2-40B4-BE49-F238E27FC236}">
                  <a16:creationId xmlns:a16="http://schemas.microsoft.com/office/drawing/2014/main" id="{C5DC1BEC-1AC6-CEF5-C10F-A6363B954FE7}"/>
                </a:ext>
              </a:extLst>
            </p:cNvPr>
            <p:cNvSpPr/>
            <p:nvPr userDrawn="1"/>
          </p:nvSpPr>
          <p:spPr>
            <a:xfrm>
              <a:off x="12853431" y="3227720"/>
              <a:ext cx="1304529" cy="246701"/>
            </a:xfrm>
            <a:prstGeom prst="round2SameRect">
              <a:avLst>
                <a:gd name="adj1" fmla="val 0"/>
                <a:gd name="adj2" fmla="val 16216"/>
              </a:avLst>
            </a:prstGeom>
            <a:solidFill>
              <a:srgbClr val="FCE4D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34" name="Rechthoek: afgeronde hoeken 41">
              <a:extLst>
                <a:ext uri="{FF2B5EF4-FFF2-40B4-BE49-F238E27FC236}">
                  <a16:creationId xmlns:a16="http://schemas.microsoft.com/office/drawing/2014/main" id="{1133735D-47D5-0113-E8CC-A762EA699497}"/>
                </a:ext>
              </a:extLst>
            </p:cNvPr>
            <p:cNvSpPr/>
            <p:nvPr userDrawn="1"/>
          </p:nvSpPr>
          <p:spPr>
            <a:xfrm>
              <a:off x="12929146" y="3035426"/>
              <a:ext cx="155951" cy="131922"/>
            </a:xfrm>
            <a:prstGeom prst="roundRect">
              <a:avLst>
                <a:gd name="adj" fmla="val 2911"/>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0800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35" name="Rechthoek 42">
              <a:extLst>
                <a:ext uri="{FF2B5EF4-FFF2-40B4-BE49-F238E27FC236}">
                  <a16:creationId xmlns:a16="http://schemas.microsoft.com/office/drawing/2014/main" id="{E6BCEFAC-9095-9CE8-97E0-514CD0EE2755}"/>
                </a:ext>
              </a:extLst>
            </p:cNvPr>
            <p:cNvSpPr/>
            <p:nvPr userDrawn="1"/>
          </p:nvSpPr>
          <p:spPr>
            <a:xfrm>
              <a:off x="12950852" y="3053537"/>
              <a:ext cx="117583" cy="16012"/>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36" name="Rechthoek 43">
              <a:extLst>
                <a:ext uri="{FF2B5EF4-FFF2-40B4-BE49-F238E27FC236}">
                  <a16:creationId xmlns:a16="http://schemas.microsoft.com/office/drawing/2014/main" id="{8AAA6510-3A70-CE3C-F2E9-4F603EFE87EF}"/>
                </a:ext>
              </a:extLst>
            </p:cNvPr>
            <p:cNvSpPr/>
            <p:nvPr userDrawn="1"/>
          </p:nvSpPr>
          <p:spPr>
            <a:xfrm>
              <a:off x="12950853" y="3080656"/>
              <a:ext cx="45759" cy="69996"/>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39" name="Rechthoek 44">
              <a:extLst>
                <a:ext uri="{FF2B5EF4-FFF2-40B4-BE49-F238E27FC236}">
                  <a16:creationId xmlns:a16="http://schemas.microsoft.com/office/drawing/2014/main" id="{F6044C0F-9FBF-37AF-7CC9-1054C2075FF6}"/>
                </a:ext>
              </a:extLst>
            </p:cNvPr>
            <p:cNvSpPr/>
            <p:nvPr userDrawn="1"/>
          </p:nvSpPr>
          <p:spPr>
            <a:xfrm>
              <a:off x="13010809" y="3084665"/>
              <a:ext cx="52116"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40" name="Rechthoek 45">
              <a:extLst>
                <a:ext uri="{FF2B5EF4-FFF2-40B4-BE49-F238E27FC236}">
                  <a16:creationId xmlns:a16="http://schemas.microsoft.com/office/drawing/2014/main" id="{B4B6F431-8D5B-9DE2-A124-38759F726069}"/>
                </a:ext>
              </a:extLst>
            </p:cNvPr>
            <p:cNvSpPr/>
            <p:nvPr userDrawn="1"/>
          </p:nvSpPr>
          <p:spPr>
            <a:xfrm>
              <a:off x="13010809" y="3112719"/>
              <a:ext cx="26743"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41" name="Rechthoek 46">
              <a:extLst>
                <a:ext uri="{FF2B5EF4-FFF2-40B4-BE49-F238E27FC236}">
                  <a16:creationId xmlns:a16="http://schemas.microsoft.com/office/drawing/2014/main" id="{54DDFF5A-63F6-FDE0-248F-241AF96DD27C}"/>
                </a:ext>
              </a:extLst>
            </p:cNvPr>
            <p:cNvSpPr/>
            <p:nvPr userDrawn="1"/>
          </p:nvSpPr>
          <p:spPr>
            <a:xfrm>
              <a:off x="13010809" y="3140772"/>
              <a:ext cx="26743"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nvGrpSpPr>
            <p:cNvPr id="42" name="Group 41">
              <a:extLst>
                <a:ext uri="{FF2B5EF4-FFF2-40B4-BE49-F238E27FC236}">
                  <a16:creationId xmlns:a16="http://schemas.microsoft.com/office/drawing/2014/main" id="{3444B94B-BF5C-ACF9-80B7-BF0D7E6BA982}"/>
                </a:ext>
              </a:extLst>
            </p:cNvPr>
            <p:cNvGrpSpPr/>
            <p:nvPr userDrawn="1"/>
          </p:nvGrpSpPr>
          <p:grpSpPr>
            <a:xfrm>
              <a:off x="12932534" y="3286777"/>
              <a:ext cx="143796" cy="121641"/>
              <a:chOff x="13763551" y="3628213"/>
              <a:chExt cx="143796" cy="121641"/>
            </a:xfrm>
          </p:grpSpPr>
          <p:sp>
            <p:nvSpPr>
              <p:cNvPr id="48" name="Rechthoek: afgeronde hoeken 35">
                <a:extLst>
                  <a:ext uri="{FF2B5EF4-FFF2-40B4-BE49-F238E27FC236}">
                    <a16:creationId xmlns:a16="http://schemas.microsoft.com/office/drawing/2014/main" id="{56A0C7EA-0CF1-6397-C630-EAFE2752BEAE}"/>
                  </a:ext>
                </a:extLst>
              </p:cNvPr>
              <p:cNvSpPr/>
              <p:nvPr userDrawn="1"/>
            </p:nvSpPr>
            <p:spPr>
              <a:xfrm>
                <a:off x="13763551" y="3628213"/>
                <a:ext cx="143796" cy="121641"/>
              </a:xfrm>
              <a:prstGeom prst="roundRect">
                <a:avLst>
                  <a:gd name="adj" fmla="val 2911"/>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0800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49" name="Rechthoek 36">
                <a:extLst>
                  <a:ext uri="{FF2B5EF4-FFF2-40B4-BE49-F238E27FC236}">
                    <a16:creationId xmlns:a16="http://schemas.microsoft.com/office/drawing/2014/main" id="{6F1D6F4A-F08A-3A49-2F6F-B7663D4F5C18}"/>
                  </a:ext>
                </a:extLst>
              </p:cNvPr>
              <p:cNvSpPr/>
              <p:nvPr userDrawn="1"/>
            </p:nvSpPr>
            <p:spPr>
              <a:xfrm>
                <a:off x="13783566" y="3644913"/>
                <a:ext cx="108418" cy="14764"/>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50" name="Rechthoek 37">
                <a:extLst>
                  <a:ext uri="{FF2B5EF4-FFF2-40B4-BE49-F238E27FC236}">
                    <a16:creationId xmlns:a16="http://schemas.microsoft.com/office/drawing/2014/main" id="{28A073BE-8F26-600C-2F19-6554F08831D4}"/>
                  </a:ext>
                </a:extLst>
              </p:cNvPr>
              <p:cNvSpPr/>
              <p:nvPr userDrawn="1"/>
            </p:nvSpPr>
            <p:spPr>
              <a:xfrm>
                <a:off x="13783566" y="3669918"/>
                <a:ext cx="42193" cy="64541"/>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51" name="Rechthoek 38">
                <a:extLst>
                  <a:ext uri="{FF2B5EF4-FFF2-40B4-BE49-F238E27FC236}">
                    <a16:creationId xmlns:a16="http://schemas.microsoft.com/office/drawing/2014/main" id="{CADBC316-F59C-28FE-A710-2B15A49519AA}"/>
                  </a:ext>
                </a:extLst>
              </p:cNvPr>
              <p:cNvSpPr/>
              <p:nvPr userDrawn="1"/>
            </p:nvSpPr>
            <p:spPr>
              <a:xfrm>
                <a:off x="13838850" y="3673615"/>
                <a:ext cx="48054" cy="7576"/>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52" name="Rechthoek 39">
                <a:extLst>
                  <a:ext uri="{FF2B5EF4-FFF2-40B4-BE49-F238E27FC236}">
                    <a16:creationId xmlns:a16="http://schemas.microsoft.com/office/drawing/2014/main" id="{C60BF3A2-322F-B75B-59EE-BD0F7CFFCFD9}"/>
                  </a:ext>
                </a:extLst>
              </p:cNvPr>
              <p:cNvSpPr/>
              <p:nvPr userDrawn="1"/>
            </p:nvSpPr>
            <p:spPr>
              <a:xfrm>
                <a:off x="13838850" y="3699482"/>
                <a:ext cx="24659" cy="7576"/>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53" name="Rechthoek 40">
                <a:extLst>
                  <a:ext uri="{FF2B5EF4-FFF2-40B4-BE49-F238E27FC236}">
                    <a16:creationId xmlns:a16="http://schemas.microsoft.com/office/drawing/2014/main" id="{FD99D0D1-A33A-104A-2C44-4D25C36ECD28}"/>
                  </a:ext>
                </a:extLst>
              </p:cNvPr>
              <p:cNvSpPr/>
              <p:nvPr userDrawn="1"/>
            </p:nvSpPr>
            <p:spPr>
              <a:xfrm>
                <a:off x="13838850" y="3725349"/>
                <a:ext cx="24659" cy="7576"/>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sp>
          <p:nvSpPr>
            <p:cNvPr id="43" name="Boog 34">
              <a:extLst>
                <a:ext uri="{FF2B5EF4-FFF2-40B4-BE49-F238E27FC236}">
                  <a16:creationId xmlns:a16="http://schemas.microsoft.com/office/drawing/2014/main" id="{231F7291-3EAA-B2E6-36CA-35DA2174CF7A}"/>
                </a:ext>
              </a:extLst>
            </p:cNvPr>
            <p:cNvSpPr/>
            <p:nvPr userDrawn="1"/>
          </p:nvSpPr>
          <p:spPr>
            <a:xfrm rot="17637075">
              <a:off x="12846150" y="3328531"/>
              <a:ext cx="218963" cy="92082"/>
            </a:xfrm>
            <a:prstGeom prst="arc">
              <a:avLst>
                <a:gd name="adj1" fmla="val 15959368"/>
                <a:gd name="adj2" fmla="val 1354623"/>
              </a:avLst>
            </a:prstGeom>
            <a:noFill/>
            <a:ln w="19050" cap="flat" cmpd="sng" algn="ctr">
              <a:solidFill>
                <a:srgbClr val="4D82B8"/>
              </a:solidFill>
              <a:prstDash val="solid"/>
              <a:headEnd type="arrow" w="med" len="sm"/>
            </a:ln>
            <a:effectLst/>
          </p:spPr>
          <p:txBody>
            <a:bodyPr rtlCol="0" anchor="ctr">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tx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tx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tx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tx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tx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tx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endParaRPr lang="nl-NL" sz="2400" noProof="0" dirty="0">
                <a:solidFill>
                  <a:srgbClr val="211F26"/>
                </a:solidFill>
                <a:latin typeface="Calibri" panose="020F0502020204030204" pitchFamily="34" charset="0"/>
                <a:cs typeface="Calibri" panose="020F0502020204030204" pitchFamily="34" charset="0"/>
              </a:endParaRPr>
            </a:p>
          </p:txBody>
        </p:sp>
        <p:sp>
          <p:nvSpPr>
            <p:cNvPr id="44" name="Tekstvak 30">
              <a:extLst>
                <a:ext uri="{FF2B5EF4-FFF2-40B4-BE49-F238E27FC236}">
                  <a16:creationId xmlns:a16="http://schemas.microsoft.com/office/drawing/2014/main" id="{BE669155-956B-E157-0FE7-AADC433FD36C}"/>
                </a:ext>
              </a:extLst>
            </p:cNvPr>
            <p:cNvSpPr txBox="1"/>
            <p:nvPr userDrawn="1"/>
          </p:nvSpPr>
          <p:spPr>
            <a:xfrm>
              <a:off x="13087560" y="3033045"/>
              <a:ext cx="656380" cy="134709"/>
            </a:xfrm>
            <a:prstGeom prst="rect">
              <a:avLst/>
            </a:prstGeom>
            <a:noFill/>
          </p:spPr>
          <p:txBody>
            <a:bodyPr wrap="square" rtlCol="0" anchor="ctr">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tx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tx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tx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tx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tx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tx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lgn="l" defTabSz="1217512" rtl="0" eaLnBrk="1" latinLnBrk="0" hangingPunct="1">
                <a:lnSpc>
                  <a:spcPct val="90000"/>
                </a:lnSpc>
                <a:spcBef>
                  <a:spcPts val="600"/>
                </a:spcBef>
                <a:spcAft>
                  <a:spcPts val="600"/>
                </a:spcAft>
              </a:pPr>
              <a:r>
                <a:rPr lang="nl-NL" sz="1000" b="0" kern="1200" noProof="0" dirty="0">
                  <a:solidFill>
                    <a:srgbClr val="211F26"/>
                  </a:solidFill>
                  <a:latin typeface="Segoe UI" panose="020B0502040204020203" pitchFamily="34" charset="0"/>
                  <a:ea typeface="+mn-ea"/>
                  <a:cs typeface="Segoe UI" panose="020B0502040204020203" pitchFamily="34" charset="0"/>
                </a:rPr>
                <a:t>Indeling</a:t>
              </a:r>
            </a:p>
          </p:txBody>
        </p:sp>
        <p:sp>
          <p:nvSpPr>
            <p:cNvPr id="45" name="Tekstvak 31">
              <a:extLst>
                <a:ext uri="{FF2B5EF4-FFF2-40B4-BE49-F238E27FC236}">
                  <a16:creationId xmlns:a16="http://schemas.microsoft.com/office/drawing/2014/main" id="{275EC1D3-8929-B691-B56C-BD94C4ED6527}"/>
                </a:ext>
              </a:extLst>
            </p:cNvPr>
            <p:cNvSpPr txBox="1"/>
            <p:nvPr userDrawn="1"/>
          </p:nvSpPr>
          <p:spPr>
            <a:xfrm>
              <a:off x="13074131" y="3285481"/>
              <a:ext cx="1135264" cy="126416"/>
            </a:xfrm>
            <a:prstGeom prst="rect">
              <a:avLst/>
            </a:prstGeom>
            <a:noFill/>
          </p:spPr>
          <p:txBody>
            <a:bodyPr wrap="square" rtlCol="0" anchor="ctr">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tx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tx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tx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tx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tx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tx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lgn="l" defTabSz="1217512" rtl="0" eaLnBrk="1" latinLnBrk="0" hangingPunct="1">
                <a:lnSpc>
                  <a:spcPct val="90000"/>
                </a:lnSpc>
                <a:spcBef>
                  <a:spcPts val="600"/>
                </a:spcBef>
                <a:spcAft>
                  <a:spcPts val="600"/>
                </a:spcAft>
              </a:pPr>
              <a:r>
                <a:rPr lang="nl-NL" sz="1000" b="0" kern="1200" noProof="0" dirty="0" err="1">
                  <a:solidFill>
                    <a:srgbClr val="211F26"/>
                  </a:solidFill>
                  <a:latin typeface="Segoe UI" panose="020B0502040204020203" pitchFamily="34" charset="0"/>
                  <a:ea typeface="+mn-ea"/>
                  <a:cs typeface="Segoe UI" panose="020B0502040204020203" pitchFamily="34" charset="0"/>
                </a:rPr>
                <a:t>Opniew</a:t>
              </a:r>
              <a:r>
                <a:rPr lang="nl-NL" sz="1000" b="0" kern="1200" noProof="0" dirty="0">
                  <a:solidFill>
                    <a:srgbClr val="211F26"/>
                  </a:solidFill>
                  <a:latin typeface="Segoe UI" panose="020B0502040204020203" pitchFamily="34" charset="0"/>
                  <a:ea typeface="+mn-ea"/>
                  <a:cs typeface="Segoe UI" panose="020B0502040204020203" pitchFamily="34" charset="0"/>
                </a:rPr>
                <a:t> instellen</a:t>
              </a:r>
            </a:p>
          </p:txBody>
        </p:sp>
        <p:sp>
          <p:nvSpPr>
            <p:cNvPr id="46" name="Vrije vorm: vorm 32">
              <a:extLst>
                <a:ext uri="{FF2B5EF4-FFF2-40B4-BE49-F238E27FC236}">
                  <a16:creationId xmlns:a16="http://schemas.microsoft.com/office/drawing/2014/main" id="{3C49F5F0-9936-AF8B-0AF6-03F5FD42A09E}"/>
                </a:ext>
              </a:extLst>
            </p:cNvPr>
            <p:cNvSpPr/>
            <p:nvPr userDrawn="1"/>
          </p:nvSpPr>
          <p:spPr>
            <a:xfrm>
              <a:off x="13999294" y="3358022"/>
              <a:ext cx="97562" cy="180000"/>
            </a:xfrm>
            <a:custGeom>
              <a:avLst/>
              <a:gdLst>
                <a:gd name="connsiteX0" fmla="*/ 0 w 880280"/>
                <a:gd name="connsiteY0" fmla="*/ 0 h 1624084"/>
                <a:gd name="connsiteX1" fmla="*/ 0 w 880280"/>
                <a:gd name="connsiteY1" fmla="*/ 1262418 h 1624084"/>
                <a:gd name="connsiteX2" fmla="*/ 341194 w 880280"/>
                <a:gd name="connsiteY2" fmla="*/ 968991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27546 w 880280"/>
                <a:gd name="connsiteY2" fmla="*/ 975815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00250 w 880280"/>
                <a:gd name="connsiteY2" fmla="*/ 1003111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13898 w 880280"/>
                <a:gd name="connsiteY2" fmla="*/ 996287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13898 w 880280"/>
                <a:gd name="connsiteY2" fmla="*/ 996287 h 1624084"/>
                <a:gd name="connsiteX3" fmla="*/ 620973 w 880280"/>
                <a:gd name="connsiteY3" fmla="*/ 1624084 h 1624084"/>
                <a:gd name="connsiteX4" fmla="*/ 839337 w 880280"/>
                <a:gd name="connsiteY4" fmla="*/ 1480782 h 1624084"/>
                <a:gd name="connsiteX5" fmla="*/ 511791 w 880280"/>
                <a:gd name="connsiteY5" fmla="*/ 900753 h 1624084"/>
                <a:gd name="connsiteX6" fmla="*/ 880280 w 880280"/>
                <a:gd name="connsiteY6" fmla="*/ 893929 h 1624084"/>
                <a:gd name="connsiteX7" fmla="*/ 0 w 880280"/>
                <a:gd name="connsiteY7" fmla="*/ 0 h 1624084"/>
                <a:gd name="connsiteX0" fmla="*/ 0 w 880280"/>
                <a:gd name="connsiteY0" fmla="*/ 0 h 1624084"/>
                <a:gd name="connsiteX1" fmla="*/ 0 w 880280"/>
                <a:gd name="connsiteY1" fmla="*/ 1262418 h 1624084"/>
                <a:gd name="connsiteX2" fmla="*/ 313898 w 880280"/>
                <a:gd name="connsiteY2" fmla="*/ 996287 h 1624084"/>
                <a:gd name="connsiteX3" fmla="*/ 620973 w 880280"/>
                <a:gd name="connsiteY3" fmla="*/ 1624084 h 1624084"/>
                <a:gd name="connsiteX4" fmla="*/ 839337 w 880280"/>
                <a:gd name="connsiteY4" fmla="*/ 1480782 h 1624084"/>
                <a:gd name="connsiteX5" fmla="*/ 498144 w 880280"/>
                <a:gd name="connsiteY5" fmla="*/ 900753 h 1624084"/>
                <a:gd name="connsiteX6" fmla="*/ 880280 w 880280"/>
                <a:gd name="connsiteY6" fmla="*/ 893929 h 1624084"/>
                <a:gd name="connsiteX7" fmla="*/ 0 w 880280"/>
                <a:gd name="connsiteY7" fmla="*/ 0 h 1624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0280" h="1624084">
                  <a:moveTo>
                    <a:pt x="0" y="0"/>
                  </a:moveTo>
                  <a:lnTo>
                    <a:pt x="0" y="1262418"/>
                  </a:lnTo>
                  <a:lnTo>
                    <a:pt x="313898" y="996287"/>
                  </a:lnTo>
                  <a:lnTo>
                    <a:pt x="620973" y="1624084"/>
                  </a:lnTo>
                  <a:lnTo>
                    <a:pt x="839337" y="1480782"/>
                  </a:lnTo>
                  <a:lnTo>
                    <a:pt x="498144" y="900753"/>
                  </a:lnTo>
                  <a:lnTo>
                    <a:pt x="880280" y="893929"/>
                  </a:lnTo>
                  <a:lnTo>
                    <a:pt x="0" y="0"/>
                  </a:lnTo>
                  <a:close/>
                </a:path>
              </a:pathLst>
            </a:custGeom>
            <a:solidFill>
              <a:schemeClr val="bg1"/>
            </a:solidFill>
            <a:ln w="9525" cap="rnd">
              <a:solidFill>
                <a:srgbClr val="000000"/>
              </a:solidFill>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80000" tIns="180000" rIns="180000" bIns="18000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ctr">
                <a:lnSpc>
                  <a:spcPct val="90000"/>
                </a:lnSpc>
                <a:spcBef>
                  <a:spcPts val="600"/>
                </a:spcBef>
                <a:spcAft>
                  <a:spcPts val="600"/>
                </a:spcAft>
              </a:pPr>
              <a:endParaRPr lang="nl-NL" sz="1600" cap="all" baseline="0" noProof="0" dirty="0">
                <a:latin typeface="Calibri" panose="020F0502020204030204" pitchFamily="34" charset="0"/>
                <a:cs typeface="Calibri" panose="020F0502020204030204" pitchFamily="34" charset="0"/>
              </a:endParaRPr>
            </a:p>
          </p:txBody>
        </p:sp>
        <p:sp>
          <p:nvSpPr>
            <p:cNvPr id="47" name="Half Frame 46">
              <a:extLst>
                <a:ext uri="{FF2B5EF4-FFF2-40B4-BE49-F238E27FC236}">
                  <a16:creationId xmlns:a16="http://schemas.microsoft.com/office/drawing/2014/main" id="{766FC820-FC75-07F0-F73C-9E1D27EB42B5}"/>
                </a:ext>
              </a:extLst>
            </p:cNvPr>
            <p:cNvSpPr/>
            <p:nvPr userDrawn="1"/>
          </p:nvSpPr>
          <p:spPr>
            <a:xfrm>
              <a:off x="13700834" y="3064143"/>
              <a:ext cx="47624" cy="50028"/>
            </a:xfrm>
            <a:prstGeom prst="halfFrame">
              <a:avLst>
                <a:gd name="adj1" fmla="val 8081"/>
                <a:gd name="adj2" fmla="val 7071"/>
              </a:avLst>
            </a:prstGeom>
            <a:solidFill>
              <a:schemeClr val="tx1">
                <a:lumMod val="85000"/>
                <a:lumOff val="15000"/>
              </a:schemeClr>
            </a:solidFill>
            <a:ln w="6350" cap="rnd">
              <a:solidFill>
                <a:schemeClr val="tx1">
                  <a:lumMod val="85000"/>
                  <a:lumOff val="15000"/>
                </a:schemeClr>
              </a:solidFill>
              <a:round/>
            </a:ln>
            <a:scene3d>
              <a:camera prst="orthographicFront">
                <a:rot lat="0" lon="0" rev="8040000"/>
              </a:camera>
              <a:lightRig rig="threePt" dir="t"/>
            </a:scene3d>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ctr"/>
              <a:endParaRPr lang="en-NL">
                <a:solidFill>
                  <a:schemeClr val="tx1"/>
                </a:solidFill>
              </a:endParaRPr>
            </a:p>
          </p:txBody>
        </p:sp>
      </p:grpSp>
      <p:grpSp>
        <p:nvGrpSpPr>
          <p:cNvPr id="62" name="Group 61">
            <a:extLst>
              <a:ext uri="{FF2B5EF4-FFF2-40B4-BE49-F238E27FC236}">
                <a16:creationId xmlns:a16="http://schemas.microsoft.com/office/drawing/2014/main" id="{2DF9EF9E-DD7A-47E2-23CE-DCC9C636FD7F}"/>
              </a:ext>
            </a:extLst>
          </p:cNvPr>
          <p:cNvGrpSpPr/>
          <p:nvPr userDrawn="1"/>
        </p:nvGrpSpPr>
        <p:grpSpPr>
          <a:xfrm>
            <a:off x="-3754380" y="-4763"/>
            <a:ext cx="3593091" cy="4208463"/>
            <a:chOff x="-3754380" y="-4763"/>
            <a:chExt cx="3593091" cy="4208463"/>
          </a:xfrm>
        </p:grpSpPr>
        <p:sp>
          <p:nvSpPr>
            <p:cNvPr id="63" name="Rechthoek 14">
              <a:extLst>
                <a:ext uri="{FF2B5EF4-FFF2-40B4-BE49-F238E27FC236}">
                  <a16:creationId xmlns:a16="http://schemas.microsoft.com/office/drawing/2014/main" id="{5FF0B910-B092-0A21-1AC3-A908B42A1B3A}"/>
                </a:ext>
              </a:extLst>
            </p:cNvPr>
            <p:cNvSpPr/>
            <p:nvPr userDrawn="1"/>
          </p:nvSpPr>
          <p:spPr>
            <a:xfrm>
              <a:off x="-3754380" y="-4763"/>
              <a:ext cx="3593091" cy="4208463"/>
            </a:xfrm>
            <a:prstGeom prst="roundRect">
              <a:avLst>
                <a:gd name="adj" fmla="val 2934"/>
              </a:avLst>
            </a:prstGeom>
            <a:solidFill>
              <a:schemeClr val="bg1"/>
            </a:solidFill>
            <a:ln w="6350">
              <a:solidFill>
                <a:srgbClr val="ECECEC"/>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144000" rIns="180000" bIns="144000" numCol="1" spcCol="0" rtlCol="0" fromWordArt="0" anchor="t" anchorCtr="0" forceAA="0" compatLnSpc="1">
              <a:prstTxWarp prst="textNoShape">
                <a:avLst/>
              </a:prstTxWarp>
              <a:noAutofit/>
            </a:bodyPr>
            <a:lstStyle/>
            <a:p>
              <a:pPr algn="l">
                <a:lnSpc>
                  <a:spcPct val="90000"/>
                </a:lnSpc>
                <a:spcBef>
                  <a:spcPts val="600"/>
                </a:spcBef>
                <a:spcAft>
                  <a:spcPts val="600"/>
                </a:spcAft>
              </a:pPr>
              <a:r>
                <a:rPr lang="nl-NL" sz="1400" b="1" cap="all" baseline="0" noProof="0" dirty="0">
                  <a:solidFill>
                    <a:schemeClr val="accent1"/>
                  </a:solidFill>
                  <a:latin typeface="Calibri" panose="020F0502020204030204" pitchFamily="34" charset="0"/>
                  <a:cs typeface="Calibri" panose="020F0502020204030204" pitchFamily="34" charset="0"/>
                </a:rPr>
                <a:t>Tekstniveaus kiezen</a:t>
              </a:r>
            </a:p>
          </p:txBody>
        </p:sp>
        <p:sp>
          <p:nvSpPr>
            <p:cNvPr id="64" name="Ovaal 15">
              <a:extLst>
                <a:ext uri="{FF2B5EF4-FFF2-40B4-BE49-F238E27FC236}">
                  <a16:creationId xmlns:a16="http://schemas.microsoft.com/office/drawing/2014/main" id="{C2A5F6B1-6C93-4457-8C1E-D017861A3310}"/>
                </a:ext>
              </a:extLst>
            </p:cNvPr>
            <p:cNvSpPr/>
            <p:nvPr userDrawn="1"/>
          </p:nvSpPr>
          <p:spPr>
            <a:xfrm>
              <a:off x="-3572398" y="1844063"/>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1</a:t>
              </a:r>
            </a:p>
          </p:txBody>
        </p:sp>
        <p:sp>
          <p:nvSpPr>
            <p:cNvPr id="65" name="Ovaal 17">
              <a:extLst>
                <a:ext uri="{FF2B5EF4-FFF2-40B4-BE49-F238E27FC236}">
                  <a16:creationId xmlns:a16="http://schemas.microsoft.com/office/drawing/2014/main" id="{AE18CAB4-684A-FDD7-49A5-141E651C3D6A}"/>
                </a:ext>
              </a:extLst>
            </p:cNvPr>
            <p:cNvSpPr/>
            <p:nvPr userDrawn="1"/>
          </p:nvSpPr>
          <p:spPr>
            <a:xfrm>
              <a:off x="-3572398" y="2186400"/>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2</a:t>
              </a:r>
            </a:p>
          </p:txBody>
        </p:sp>
        <p:sp>
          <p:nvSpPr>
            <p:cNvPr id="66" name="Rechthoek 18">
              <a:extLst>
                <a:ext uri="{FF2B5EF4-FFF2-40B4-BE49-F238E27FC236}">
                  <a16:creationId xmlns:a16="http://schemas.microsoft.com/office/drawing/2014/main" id="{4ECC6279-E0F5-87DE-4910-67D9FAFA7B0B}"/>
                </a:ext>
              </a:extLst>
            </p:cNvPr>
            <p:cNvSpPr/>
            <p:nvPr userDrawn="1"/>
          </p:nvSpPr>
          <p:spPr>
            <a:xfrm>
              <a:off x="-3572398" y="1196113"/>
              <a:ext cx="3229047" cy="459227"/>
            </a:xfrm>
            <a:prstGeom prst="rect">
              <a:avLst/>
            </a:prstGeom>
            <a:noFill/>
            <a:ln w="25400" cap="flat" cmpd="sng" algn="ctr">
              <a:noFill/>
              <a:prstDash val="solid"/>
            </a:ln>
            <a:effectLst/>
          </p:spPr>
          <p:txBody>
            <a:bodyPr lIns="0" tIns="0" rIns="0" bIns="0" rtlCol="0" anchor="t"/>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Gebruik onder de tab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‘Start’</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de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lijstniveau-knoppen</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om een tekst niveau te kiezen. </a:t>
              </a:r>
              <a:b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b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Kies uit:</a:t>
              </a:r>
            </a:p>
          </p:txBody>
        </p:sp>
        <p:sp>
          <p:nvSpPr>
            <p:cNvPr id="67" name="Ovaal 20">
              <a:extLst>
                <a:ext uri="{FF2B5EF4-FFF2-40B4-BE49-F238E27FC236}">
                  <a16:creationId xmlns:a16="http://schemas.microsoft.com/office/drawing/2014/main" id="{21906955-52F5-FC92-0330-426DDC28EF15}"/>
                </a:ext>
              </a:extLst>
            </p:cNvPr>
            <p:cNvSpPr/>
            <p:nvPr userDrawn="1"/>
          </p:nvSpPr>
          <p:spPr>
            <a:xfrm>
              <a:off x="-3572398" y="2566837"/>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3</a:t>
              </a:r>
            </a:p>
          </p:txBody>
        </p:sp>
        <p:sp>
          <p:nvSpPr>
            <p:cNvPr id="68" name="Ovaal 22">
              <a:extLst>
                <a:ext uri="{FF2B5EF4-FFF2-40B4-BE49-F238E27FC236}">
                  <a16:creationId xmlns:a16="http://schemas.microsoft.com/office/drawing/2014/main" id="{DA2CE237-29BB-C175-E2C6-C959238886C2}"/>
                </a:ext>
              </a:extLst>
            </p:cNvPr>
            <p:cNvSpPr/>
            <p:nvPr userDrawn="1"/>
          </p:nvSpPr>
          <p:spPr>
            <a:xfrm>
              <a:off x="-3572398" y="2905364"/>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4</a:t>
              </a:r>
            </a:p>
          </p:txBody>
        </p:sp>
        <p:sp>
          <p:nvSpPr>
            <p:cNvPr id="69" name="Ovaal 24">
              <a:extLst>
                <a:ext uri="{FF2B5EF4-FFF2-40B4-BE49-F238E27FC236}">
                  <a16:creationId xmlns:a16="http://schemas.microsoft.com/office/drawing/2014/main" id="{20F7CE43-1895-11F1-B76F-DA9D9DFF4D1F}"/>
                </a:ext>
              </a:extLst>
            </p:cNvPr>
            <p:cNvSpPr/>
            <p:nvPr userDrawn="1"/>
          </p:nvSpPr>
          <p:spPr>
            <a:xfrm>
              <a:off x="-3572398" y="3278181"/>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5</a:t>
              </a:r>
            </a:p>
          </p:txBody>
        </p:sp>
        <p:sp>
          <p:nvSpPr>
            <p:cNvPr id="70" name="Ovaal 26">
              <a:extLst>
                <a:ext uri="{FF2B5EF4-FFF2-40B4-BE49-F238E27FC236}">
                  <a16:creationId xmlns:a16="http://schemas.microsoft.com/office/drawing/2014/main" id="{90577F2F-1818-6194-E4E1-B32937A8F477}"/>
                </a:ext>
              </a:extLst>
            </p:cNvPr>
            <p:cNvSpPr/>
            <p:nvPr userDrawn="1"/>
          </p:nvSpPr>
          <p:spPr>
            <a:xfrm>
              <a:off x="-3572398" y="3538603"/>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6</a:t>
              </a:r>
            </a:p>
          </p:txBody>
        </p:sp>
        <p:sp>
          <p:nvSpPr>
            <p:cNvPr id="71" name="Ovaal 28">
              <a:extLst>
                <a:ext uri="{FF2B5EF4-FFF2-40B4-BE49-F238E27FC236}">
                  <a16:creationId xmlns:a16="http://schemas.microsoft.com/office/drawing/2014/main" id="{376A17DD-69BC-95AD-7BB8-E63AA6CE2FC5}"/>
                </a:ext>
              </a:extLst>
            </p:cNvPr>
            <p:cNvSpPr/>
            <p:nvPr userDrawn="1"/>
          </p:nvSpPr>
          <p:spPr>
            <a:xfrm>
              <a:off x="-3572398" y="3810455"/>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7</a:t>
              </a:r>
            </a:p>
          </p:txBody>
        </p:sp>
        <p:grpSp>
          <p:nvGrpSpPr>
            <p:cNvPr id="73" name="VOORBEELD">
              <a:extLst>
                <a:ext uri="{FF2B5EF4-FFF2-40B4-BE49-F238E27FC236}">
                  <a16:creationId xmlns:a16="http://schemas.microsoft.com/office/drawing/2014/main" id="{C7CEA270-A6AC-6A12-E527-0AC9CE327695}"/>
                </a:ext>
              </a:extLst>
            </p:cNvPr>
            <p:cNvGrpSpPr/>
            <p:nvPr userDrawn="1"/>
          </p:nvGrpSpPr>
          <p:grpSpPr>
            <a:xfrm>
              <a:off x="-3573386" y="458674"/>
              <a:ext cx="3234311" cy="558875"/>
              <a:chOff x="-3605171" y="458674"/>
              <a:chExt cx="3234311" cy="558875"/>
            </a:xfrm>
          </p:grpSpPr>
          <p:sp>
            <p:nvSpPr>
              <p:cNvPr id="76" name="Rechthoek 37">
                <a:extLst>
                  <a:ext uri="{FF2B5EF4-FFF2-40B4-BE49-F238E27FC236}">
                    <a16:creationId xmlns:a16="http://schemas.microsoft.com/office/drawing/2014/main" id="{F200E5A1-179E-465A-C7E1-088027B92A62}"/>
                  </a:ext>
                </a:extLst>
              </p:cNvPr>
              <p:cNvSpPr/>
              <p:nvPr userDrawn="1"/>
            </p:nvSpPr>
            <p:spPr>
              <a:xfrm>
                <a:off x="-3604183" y="458674"/>
                <a:ext cx="393459" cy="184058"/>
              </a:xfrm>
              <a:prstGeom prst="rect">
                <a:avLst/>
              </a:prstGeom>
              <a:solidFill>
                <a:srgbClr val="F8F8F8"/>
              </a:solid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18000" rIns="0" bIns="0" numCol="1" spcCol="0" rtlCol="0" fromWordArt="0" anchor="t" anchorCtr="0" forceAA="0" compatLnSpc="1">
                <a:prstTxWarp prst="textNoShape">
                  <a:avLst/>
                </a:prstTxWarp>
                <a:noAutofit/>
              </a:bodyPr>
              <a:lstStyle/>
              <a:p>
                <a:pPr algn="ctr"/>
                <a:r>
                  <a:rPr lang="nl-NL" sz="900" b="1" noProof="0" dirty="0">
                    <a:solidFill>
                      <a:srgbClr val="211F26"/>
                    </a:solidFill>
                    <a:latin typeface="Calibri" panose="020F0502020204030204" pitchFamily="34" charset="0"/>
                    <a:cs typeface="Calibri" panose="020F0502020204030204" pitchFamily="34" charset="0"/>
                  </a:rPr>
                  <a:t>Start</a:t>
                </a:r>
              </a:p>
            </p:txBody>
          </p:sp>
          <p:sp>
            <p:nvSpPr>
              <p:cNvPr id="77" name="Rechthoek 38">
                <a:extLst>
                  <a:ext uri="{FF2B5EF4-FFF2-40B4-BE49-F238E27FC236}">
                    <a16:creationId xmlns:a16="http://schemas.microsoft.com/office/drawing/2014/main" id="{8273EFA0-984D-449B-8786-99CB4ECEA47B}"/>
                  </a:ext>
                </a:extLst>
              </p:cNvPr>
              <p:cNvSpPr/>
              <p:nvPr userDrawn="1"/>
            </p:nvSpPr>
            <p:spPr>
              <a:xfrm>
                <a:off x="-3599184" y="621345"/>
                <a:ext cx="383782" cy="27171"/>
              </a:xfrm>
              <a:prstGeom prst="rect">
                <a:avLst/>
              </a:prstGeom>
              <a:solidFill>
                <a:srgbClr val="B74629"/>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nvGrpSpPr>
              <p:cNvPr id="78" name="Groep 39">
                <a:extLst>
                  <a:ext uri="{FF2B5EF4-FFF2-40B4-BE49-F238E27FC236}">
                    <a16:creationId xmlns:a16="http://schemas.microsoft.com/office/drawing/2014/main" id="{6A686F89-E537-D46D-EBE7-948BA6F30EFE}"/>
                  </a:ext>
                </a:extLst>
              </p:cNvPr>
              <p:cNvGrpSpPr/>
              <p:nvPr userDrawn="1"/>
            </p:nvGrpSpPr>
            <p:grpSpPr>
              <a:xfrm>
                <a:off x="-3386247" y="830871"/>
                <a:ext cx="139423" cy="109566"/>
                <a:chOff x="-2866744" y="827071"/>
                <a:chExt cx="168701" cy="132575"/>
              </a:xfrm>
            </p:grpSpPr>
            <p:grpSp>
              <p:nvGrpSpPr>
                <p:cNvPr id="109" name="Groep 70">
                  <a:extLst>
                    <a:ext uri="{FF2B5EF4-FFF2-40B4-BE49-F238E27FC236}">
                      <a16:creationId xmlns:a16="http://schemas.microsoft.com/office/drawing/2014/main" id="{AFB95905-2FDE-2514-4FB5-238C8D3A8003}"/>
                    </a:ext>
                  </a:extLst>
                </p:cNvPr>
                <p:cNvGrpSpPr/>
                <p:nvPr userDrawn="1"/>
              </p:nvGrpSpPr>
              <p:grpSpPr>
                <a:xfrm>
                  <a:off x="-2866744" y="827071"/>
                  <a:ext cx="168701" cy="132575"/>
                  <a:chOff x="-2866744" y="827071"/>
                  <a:chExt cx="168701" cy="132575"/>
                </a:xfrm>
              </p:grpSpPr>
              <p:cxnSp>
                <p:nvCxnSpPr>
                  <p:cNvPr id="111" name="Rechte verbindingslijn 72">
                    <a:extLst>
                      <a:ext uri="{FF2B5EF4-FFF2-40B4-BE49-F238E27FC236}">
                        <a16:creationId xmlns:a16="http://schemas.microsoft.com/office/drawing/2014/main" id="{1B628AD7-D733-EB1D-07BA-1CF222A5CBF0}"/>
                      </a:ext>
                    </a:extLst>
                  </p:cNvPr>
                  <p:cNvCxnSpPr/>
                  <p:nvPr userDrawn="1"/>
                </p:nvCxnSpPr>
                <p:spPr>
                  <a:xfrm>
                    <a:off x="-2866744" y="827071"/>
                    <a:ext cx="168701" cy="0"/>
                  </a:xfrm>
                  <a:prstGeom prst="line">
                    <a:avLst/>
                  </a:prstGeom>
                  <a:solidFill>
                    <a:schemeClr val="bg1"/>
                  </a:solidFill>
                  <a:ln w="12700" cap="flat" cmpd="sng" algn="ctr">
                    <a:solidFill>
                      <a:srgbClr val="9D9FA1"/>
                    </a:solidFill>
                    <a:prstDash val="solid"/>
                  </a:ln>
                  <a:effectLst/>
                </p:spPr>
              </p:cxnSp>
              <p:cxnSp>
                <p:nvCxnSpPr>
                  <p:cNvPr id="112" name="Rechte verbindingslijn 73">
                    <a:extLst>
                      <a:ext uri="{FF2B5EF4-FFF2-40B4-BE49-F238E27FC236}">
                        <a16:creationId xmlns:a16="http://schemas.microsoft.com/office/drawing/2014/main" id="{440E42B7-1019-999E-68CC-6F534DCEFBE7}"/>
                      </a:ext>
                    </a:extLst>
                  </p:cNvPr>
                  <p:cNvCxnSpPr/>
                  <p:nvPr userDrawn="1"/>
                </p:nvCxnSpPr>
                <p:spPr>
                  <a:xfrm>
                    <a:off x="-2866744" y="959646"/>
                    <a:ext cx="168701" cy="0"/>
                  </a:xfrm>
                  <a:prstGeom prst="line">
                    <a:avLst/>
                  </a:prstGeom>
                  <a:solidFill>
                    <a:schemeClr val="bg1"/>
                  </a:solidFill>
                  <a:ln w="12700" cap="flat" cmpd="sng" algn="ctr">
                    <a:solidFill>
                      <a:srgbClr val="9D9FA1"/>
                    </a:solidFill>
                    <a:prstDash val="solid"/>
                  </a:ln>
                  <a:effectLst/>
                </p:spPr>
              </p:cxnSp>
              <p:cxnSp>
                <p:nvCxnSpPr>
                  <p:cNvPr id="113" name="Rechte verbindingslijn 74">
                    <a:extLst>
                      <a:ext uri="{FF2B5EF4-FFF2-40B4-BE49-F238E27FC236}">
                        <a16:creationId xmlns:a16="http://schemas.microsoft.com/office/drawing/2014/main" id="{124406DE-57BB-24F7-656B-39A37BBF7DD0}"/>
                      </a:ext>
                    </a:extLst>
                  </p:cNvPr>
                  <p:cNvCxnSpPr/>
                  <p:nvPr userDrawn="1"/>
                </p:nvCxnSpPr>
                <p:spPr>
                  <a:xfrm>
                    <a:off x="-2773990" y="926503"/>
                    <a:ext cx="75947" cy="0"/>
                  </a:xfrm>
                  <a:prstGeom prst="line">
                    <a:avLst/>
                  </a:prstGeom>
                  <a:solidFill>
                    <a:schemeClr val="bg1"/>
                  </a:solidFill>
                  <a:ln w="12700" cap="flat" cmpd="sng" algn="ctr">
                    <a:solidFill>
                      <a:srgbClr val="9D9FA1"/>
                    </a:solidFill>
                    <a:prstDash val="solid"/>
                  </a:ln>
                  <a:effectLst/>
                </p:spPr>
              </p:cxnSp>
              <p:cxnSp>
                <p:nvCxnSpPr>
                  <p:cNvPr id="114" name="Rechte verbindingslijn 75">
                    <a:extLst>
                      <a:ext uri="{FF2B5EF4-FFF2-40B4-BE49-F238E27FC236}">
                        <a16:creationId xmlns:a16="http://schemas.microsoft.com/office/drawing/2014/main" id="{79AE7C87-8477-4855-89E7-8A9D7014C418}"/>
                      </a:ext>
                    </a:extLst>
                  </p:cNvPr>
                  <p:cNvCxnSpPr/>
                  <p:nvPr userDrawn="1"/>
                </p:nvCxnSpPr>
                <p:spPr>
                  <a:xfrm>
                    <a:off x="-2773990" y="893359"/>
                    <a:ext cx="75947" cy="0"/>
                  </a:xfrm>
                  <a:prstGeom prst="line">
                    <a:avLst/>
                  </a:prstGeom>
                  <a:solidFill>
                    <a:schemeClr val="bg1"/>
                  </a:solidFill>
                  <a:ln w="12700" cap="flat" cmpd="sng" algn="ctr">
                    <a:solidFill>
                      <a:srgbClr val="9D9FA1"/>
                    </a:solidFill>
                    <a:prstDash val="solid"/>
                  </a:ln>
                  <a:effectLst/>
                </p:spPr>
              </p:cxnSp>
              <p:cxnSp>
                <p:nvCxnSpPr>
                  <p:cNvPr id="115" name="Rechte verbindingslijn 76">
                    <a:extLst>
                      <a:ext uri="{FF2B5EF4-FFF2-40B4-BE49-F238E27FC236}">
                        <a16:creationId xmlns:a16="http://schemas.microsoft.com/office/drawing/2014/main" id="{EFE2C86E-90BE-6EFA-CCE2-82F3FA5D0826}"/>
                      </a:ext>
                    </a:extLst>
                  </p:cNvPr>
                  <p:cNvCxnSpPr/>
                  <p:nvPr userDrawn="1"/>
                </p:nvCxnSpPr>
                <p:spPr>
                  <a:xfrm>
                    <a:off x="-2773990" y="860215"/>
                    <a:ext cx="75947" cy="0"/>
                  </a:xfrm>
                  <a:prstGeom prst="line">
                    <a:avLst/>
                  </a:prstGeom>
                  <a:solidFill>
                    <a:schemeClr val="bg1"/>
                  </a:solidFill>
                  <a:ln w="12700" cap="flat" cmpd="sng" algn="ctr">
                    <a:solidFill>
                      <a:srgbClr val="9D9FA1"/>
                    </a:solidFill>
                    <a:prstDash val="solid"/>
                  </a:ln>
                  <a:effectLst/>
                </p:spPr>
              </p:cxnSp>
            </p:grpSp>
            <p:sp>
              <p:nvSpPr>
                <p:cNvPr id="110" name="Pijl: rechts 71">
                  <a:extLst>
                    <a:ext uri="{FF2B5EF4-FFF2-40B4-BE49-F238E27FC236}">
                      <a16:creationId xmlns:a16="http://schemas.microsoft.com/office/drawing/2014/main" id="{B091EC6A-7D04-08B7-D041-DE2FBAE9DD04}"/>
                    </a:ext>
                  </a:extLst>
                </p:cNvPr>
                <p:cNvSpPr/>
                <p:nvPr userDrawn="1"/>
              </p:nvSpPr>
              <p:spPr>
                <a:xfrm>
                  <a:off x="-2866744" y="858737"/>
                  <a:ext cx="70676" cy="67902"/>
                </a:xfrm>
                <a:prstGeom prst="rightArrow">
                  <a:avLst>
                    <a:gd name="adj1" fmla="val 25329"/>
                    <a:gd name="adj2" fmla="val 63628"/>
                  </a:avLst>
                </a:prstGeom>
                <a:solidFill>
                  <a:srgbClr val="4A7DB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grpSp>
            <p:nvGrpSpPr>
              <p:cNvPr id="79" name="Groep 40">
                <a:extLst>
                  <a:ext uri="{FF2B5EF4-FFF2-40B4-BE49-F238E27FC236}">
                    <a16:creationId xmlns:a16="http://schemas.microsoft.com/office/drawing/2014/main" id="{E03E849A-B266-30EB-6AD3-9A9D5222A257}"/>
                  </a:ext>
                </a:extLst>
              </p:cNvPr>
              <p:cNvGrpSpPr/>
              <p:nvPr userDrawn="1"/>
            </p:nvGrpSpPr>
            <p:grpSpPr>
              <a:xfrm>
                <a:off x="-3605171" y="830871"/>
                <a:ext cx="139423" cy="109566"/>
                <a:chOff x="-2866744" y="518074"/>
                <a:chExt cx="168701" cy="132575"/>
              </a:xfrm>
            </p:grpSpPr>
            <p:grpSp>
              <p:nvGrpSpPr>
                <p:cNvPr id="102" name="Groep 63">
                  <a:extLst>
                    <a:ext uri="{FF2B5EF4-FFF2-40B4-BE49-F238E27FC236}">
                      <a16:creationId xmlns:a16="http://schemas.microsoft.com/office/drawing/2014/main" id="{8D5C81A7-5DD0-1715-B9F6-F9EB694B820C}"/>
                    </a:ext>
                  </a:extLst>
                </p:cNvPr>
                <p:cNvGrpSpPr/>
                <p:nvPr userDrawn="1"/>
              </p:nvGrpSpPr>
              <p:grpSpPr>
                <a:xfrm>
                  <a:off x="-2866744" y="518074"/>
                  <a:ext cx="168701" cy="132575"/>
                  <a:chOff x="-2866744" y="518074"/>
                  <a:chExt cx="168701" cy="132575"/>
                </a:xfrm>
              </p:grpSpPr>
              <p:cxnSp>
                <p:nvCxnSpPr>
                  <p:cNvPr id="104" name="Rechte verbindingslijn 65">
                    <a:extLst>
                      <a:ext uri="{FF2B5EF4-FFF2-40B4-BE49-F238E27FC236}">
                        <a16:creationId xmlns:a16="http://schemas.microsoft.com/office/drawing/2014/main" id="{7472F9C1-DFE9-BCA8-69CF-6B5BF05CA437}"/>
                      </a:ext>
                    </a:extLst>
                  </p:cNvPr>
                  <p:cNvCxnSpPr/>
                  <p:nvPr userDrawn="1"/>
                </p:nvCxnSpPr>
                <p:spPr>
                  <a:xfrm>
                    <a:off x="-2866744" y="518074"/>
                    <a:ext cx="168701" cy="0"/>
                  </a:xfrm>
                  <a:prstGeom prst="line">
                    <a:avLst/>
                  </a:prstGeom>
                  <a:solidFill>
                    <a:schemeClr val="bg1"/>
                  </a:solidFill>
                  <a:ln w="12700" cap="flat" cmpd="sng" algn="ctr">
                    <a:solidFill>
                      <a:srgbClr val="9D9FA1"/>
                    </a:solidFill>
                    <a:prstDash val="solid"/>
                  </a:ln>
                  <a:effectLst/>
                </p:spPr>
              </p:cxnSp>
              <p:cxnSp>
                <p:nvCxnSpPr>
                  <p:cNvPr id="105" name="Rechte verbindingslijn 66">
                    <a:extLst>
                      <a:ext uri="{FF2B5EF4-FFF2-40B4-BE49-F238E27FC236}">
                        <a16:creationId xmlns:a16="http://schemas.microsoft.com/office/drawing/2014/main" id="{E739D619-DF4E-DD5F-C80E-944C9ED99FEA}"/>
                      </a:ext>
                    </a:extLst>
                  </p:cNvPr>
                  <p:cNvCxnSpPr/>
                  <p:nvPr userDrawn="1"/>
                </p:nvCxnSpPr>
                <p:spPr>
                  <a:xfrm>
                    <a:off x="-2866744" y="650649"/>
                    <a:ext cx="168701" cy="0"/>
                  </a:xfrm>
                  <a:prstGeom prst="line">
                    <a:avLst/>
                  </a:prstGeom>
                  <a:solidFill>
                    <a:schemeClr val="bg1"/>
                  </a:solidFill>
                  <a:ln w="12700" cap="flat" cmpd="sng" algn="ctr">
                    <a:solidFill>
                      <a:srgbClr val="9D9FA1"/>
                    </a:solidFill>
                    <a:prstDash val="solid"/>
                  </a:ln>
                  <a:effectLst/>
                </p:spPr>
              </p:cxnSp>
              <p:cxnSp>
                <p:nvCxnSpPr>
                  <p:cNvPr id="106" name="Rechte verbindingslijn 67">
                    <a:extLst>
                      <a:ext uri="{FF2B5EF4-FFF2-40B4-BE49-F238E27FC236}">
                        <a16:creationId xmlns:a16="http://schemas.microsoft.com/office/drawing/2014/main" id="{5E3F88FE-28C0-0D6B-9DA0-24CDBCE3E78F}"/>
                      </a:ext>
                    </a:extLst>
                  </p:cNvPr>
                  <p:cNvCxnSpPr/>
                  <p:nvPr userDrawn="1"/>
                </p:nvCxnSpPr>
                <p:spPr>
                  <a:xfrm>
                    <a:off x="-2773990" y="617506"/>
                    <a:ext cx="75947" cy="0"/>
                  </a:xfrm>
                  <a:prstGeom prst="line">
                    <a:avLst/>
                  </a:prstGeom>
                  <a:solidFill>
                    <a:schemeClr val="bg1"/>
                  </a:solidFill>
                  <a:ln w="12700" cap="flat" cmpd="sng" algn="ctr">
                    <a:solidFill>
                      <a:srgbClr val="9D9FA1"/>
                    </a:solidFill>
                    <a:prstDash val="solid"/>
                  </a:ln>
                  <a:effectLst/>
                </p:spPr>
              </p:cxnSp>
              <p:cxnSp>
                <p:nvCxnSpPr>
                  <p:cNvPr id="107" name="Rechte verbindingslijn 68">
                    <a:extLst>
                      <a:ext uri="{FF2B5EF4-FFF2-40B4-BE49-F238E27FC236}">
                        <a16:creationId xmlns:a16="http://schemas.microsoft.com/office/drawing/2014/main" id="{2CE3DE61-3539-4D54-69F2-37652309DC6E}"/>
                      </a:ext>
                    </a:extLst>
                  </p:cNvPr>
                  <p:cNvCxnSpPr/>
                  <p:nvPr userDrawn="1"/>
                </p:nvCxnSpPr>
                <p:spPr>
                  <a:xfrm>
                    <a:off x="-2773990" y="584362"/>
                    <a:ext cx="75947" cy="0"/>
                  </a:xfrm>
                  <a:prstGeom prst="line">
                    <a:avLst/>
                  </a:prstGeom>
                  <a:solidFill>
                    <a:schemeClr val="bg1"/>
                  </a:solidFill>
                  <a:ln w="12700" cap="flat" cmpd="sng" algn="ctr">
                    <a:solidFill>
                      <a:srgbClr val="9D9FA1"/>
                    </a:solidFill>
                    <a:prstDash val="solid"/>
                  </a:ln>
                  <a:effectLst/>
                </p:spPr>
              </p:cxnSp>
              <p:cxnSp>
                <p:nvCxnSpPr>
                  <p:cNvPr id="108" name="Rechte verbindingslijn 69">
                    <a:extLst>
                      <a:ext uri="{FF2B5EF4-FFF2-40B4-BE49-F238E27FC236}">
                        <a16:creationId xmlns:a16="http://schemas.microsoft.com/office/drawing/2014/main" id="{77FB47EB-A813-81F9-09D9-C604FAD668CC}"/>
                      </a:ext>
                    </a:extLst>
                  </p:cNvPr>
                  <p:cNvCxnSpPr/>
                  <p:nvPr userDrawn="1"/>
                </p:nvCxnSpPr>
                <p:spPr>
                  <a:xfrm>
                    <a:off x="-2773990" y="551218"/>
                    <a:ext cx="75947" cy="0"/>
                  </a:xfrm>
                  <a:prstGeom prst="line">
                    <a:avLst/>
                  </a:prstGeom>
                  <a:solidFill>
                    <a:schemeClr val="bg1"/>
                  </a:solidFill>
                  <a:ln w="12700" cap="flat" cmpd="sng" algn="ctr">
                    <a:solidFill>
                      <a:srgbClr val="9D9FA1"/>
                    </a:solidFill>
                    <a:prstDash val="solid"/>
                  </a:ln>
                  <a:effectLst/>
                </p:spPr>
              </p:cxnSp>
            </p:grpSp>
            <p:sp>
              <p:nvSpPr>
                <p:cNvPr id="103" name="Pijl: rechts 64">
                  <a:extLst>
                    <a:ext uri="{FF2B5EF4-FFF2-40B4-BE49-F238E27FC236}">
                      <a16:creationId xmlns:a16="http://schemas.microsoft.com/office/drawing/2014/main" id="{27A0CFBE-7A62-19A4-9A57-A9EAD37BE28E}"/>
                    </a:ext>
                  </a:extLst>
                </p:cNvPr>
                <p:cNvSpPr/>
                <p:nvPr userDrawn="1"/>
              </p:nvSpPr>
              <p:spPr>
                <a:xfrm flipH="1">
                  <a:off x="-2866744" y="549740"/>
                  <a:ext cx="70676" cy="67902"/>
                </a:xfrm>
                <a:prstGeom prst="rightArrow">
                  <a:avLst>
                    <a:gd name="adj1" fmla="val 25329"/>
                    <a:gd name="adj2" fmla="val 63628"/>
                  </a:avLst>
                </a:prstGeom>
                <a:solidFill>
                  <a:srgbClr val="4A7DB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cxnSp>
            <p:nvCxnSpPr>
              <p:cNvPr id="80" name="Rechte verbindingslijn 41">
                <a:extLst>
                  <a:ext uri="{FF2B5EF4-FFF2-40B4-BE49-F238E27FC236}">
                    <a16:creationId xmlns:a16="http://schemas.microsoft.com/office/drawing/2014/main" id="{7D2F53AA-63C6-FCBD-9205-6CE187A05917}"/>
                  </a:ext>
                </a:extLst>
              </p:cNvPr>
              <p:cNvCxnSpPr>
                <a:cxnSpLocks/>
              </p:cNvCxnSpPr>
              <p:nvPr userDrawn="1"/>
            </p:nvCxnSpPr>
            <p:spPr>
              <a:xfrm flipV="1">
                <a:off x="-3459956" y="588169"/>
                <a:ext cx="547687" cy="219076"/>
              </a:xfrm>
              <a:prstGeom prst="line">
                <a:avLst/>
              </a:prstGeom>
              <a:noFill/>
              <a:ln w="19050" cap="rnd" cmpd="sng" algn="ctr">
                <a:solidFill>
                  <a:schemeClr val="accent1"/>
                </a:solidFill>
                <a:prstDash val="solid"/>
                <a:headEnd type="oval"/>
              </a:ln>
              <a:effectLst/>
            </p:spPr>
          </p:cxnSp>
          <p:cxnSp>
            <p:nvCxnSpPr>
              <p:cNvPr id="81" name="Rechte verbindingslijn 42">
                <a:extLst>
                  <a:ext uri="{FF2B5EF4-FFF2-40B4-BE49-F238E27FC236}">
                    <a16:creationId xmlns:a16="http://schemas.microsoft.com/office/drawing/2014/main" id="{276C334E-0301-6A26-C00E-092B73F0C020}"/>
                  </a:ext>
                </a:extLst>
              </p:cNvPr>
              <p:cNvCxnSpPr>
                <a:cxnSpLocks/>
              </p:cNvCxnSpPr>
              <p:nvPr userDrawn="1"/>
            </p:nvCxnSpPr>
            <p:spPr>
              <a:xfrm>
                <a:off x="-3224213" y="828675"/>
                <a:ext cx="319088" cy="0"/>
              </a:xfrm>
              <a:prstGeom prst="line">
                <a:avLst/>
              </a:prstGeom>
              <a:noFill/>
              <a:ln w="19050" cap="rnd" cmpd="sng" algn="ctr">
                <a:solidFill>
                  <a:schemeClr val="accent1"/>
                </a:solidFill>
                <a:prstDash val="solid"/>
                <a:headEnd type="oval"/>
              </a:ln>
              <a:effectLst/>
            </p:spPr>
          </p:cxnSp>
          <p:sp>
            <p:nvSpPr>
              <p:cNvPr id="82" name="Rechthoek 43">
                <a:extLst>
                  <a:ext uri="{FF2B5EF4-FFF2-40B4-BE49-F238E27FC236}">
                    <a16:creationId xmlns:a16="http://schemas.microsoft.com/office/drawing/2014/main" id="{F184FFDB-ED1E-A626-4EC6-A7AEFF06BCF7}"/>
                  </a:ext>
                </a:extLst>
              </p:cNvPr>
              <p:cNvSpPr/>
              <p:nvPr userDrawn="1"/>
            </p:nvSpPr>
            <p:spPr>
              <a:xfrm>
                <a:off x="-2559903" y="512179"/>
                <a:ext cx="2189042" cy="151083"/>
              </a:xfrm>
              <a:prstGeom prst="rect">
                <a:avLst/>
              </a:prstGeom>
              <a:noFill/>
              <a:ln w="25400" cap="flat" cmpd="sng" algn="ctr">
                <a:noFill/>
                <a:prstDash val="solid"/>
              </a:ln>
              <a:effectLst/>
            </p:spPr>
            <p:txBody>
              <a:bodyPr lIns="0" tIns="0" rIns="0" bIns="0" rtlCol="0" anchor="ct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100" b="0" i="0" u="none" strike="noStrike" kern="0" cap="none" spc="0" normalizeH="0" baseline="0" noProof="0" dirty="0">
                    <a:ln>
                      <a:noFill/>
                    </a:ln>
                    <a:solidFill>
                      <a:schemeClr val="tx1"/>
                    </a:solidFill>
                    <a:effectLst/>
                    <a:uLnTx/>
                    <a:uFillTx/>
                    <a:latin typeface="Calibri" panose="020F0502020204030204" pitchFamily="34" charset="0"/>
                    <a:cs typeface="Calibri" panose="020F0502020204030204" pitchFamily="34" charset="0"/>
                  </a:rPr>
                  <a:t>Tekstniveau omhoog</a:t>
                </a:r>
              </a:p>
            </p:txBody>
          </p:sp>
          <p:sp>
            <p:nvSpPr>
              <p:cNvPr id="83" name="Rechthoek 44">
                <a:extLst>
                  <a:ext uri="{FF2B5EF4-FFF2-40B4-BE49-F238E27FC236}">
                    <a16:creationId xmlns:a16="http://schemas.microsoft.com/office/drawing/2014/main" id="{18A020B4-4E5E-11C5-E890-DAB11BF52CF1}"/>
                  </a:ext>
                </a:extLst>
              </p:cNvPr>
              <p:cNvSpPr/>
              <p:nvPr userDrawn="1"/>
            </p:nvSpPr>
            <p:spPr>
              <a:xfrm>
                <a:off x="-2559903" y="819562"/>
                <a:ext cx="2189043" cy="142202"/>
              </a:xfrm>
              <a:prstGeom prst="rect">
                <a:avLst/>
              </a:prstGeom>
              <a:noFill/>
              <a:ln w="25400" cap="flat" cmpd="sng" algn="ctr">
                <a:noFill/>
                <a:prstDash val="solid"/>
              </a:ln>
              <a:effectLst/>
            </p:spPr>
            <p:txBody>
              <a:bodyPr lIns="0" tIns="0" rIns="0" bIns="0" rtlCol="0" anchor="ct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100" b="0" i="0" u="none" strike="noStrike" kern="0" cap="none" spc="0" normalizeH="0" baseline="0" noProof="0" dirty="0">
                    <a:ln>
                      <a:noFill/>
                    </a:ln>
                    <a:solidFill>
                      <a:schemeClr val="tx1"/>
                    </a:solidFill>
                    <a:effectLst/>
                    <a:uLnTx/>
                    <a:uFillTx/>
                    <a:latin typeface="Calibri" panose="020F0502020204030204" pitchFamily="34" charset="0"/>
                    <a:cs typeface="Calibri" panose="020F0502020204030204" pitchFamily="34" charset="0"/>
                  </a:rPr>
                  <a:t>Tekstniveau omlaag</a:t>
                </a:r>
              </a:p>
            </p:txBody>
          </p:sp>
          <p:grpSp>
            <p:nvGrpSpPr>
              <p:cNvPr id="84" name="Groep 45">
                <a:extLst>
                  <a:ext uri="{FF2B5EF4-FFF2-40B4-BE49-F238E27FC236}">
                    <a16:creationId xmlns:a16="http://schemas.microsoft.com/office/drawing/2014/main" id="{DA94418B-52C8-145B-2F01-56C9208E5370}"/>
                  </a:ext>
                </a:extLst>
              </p:cNvPr>
              <p:cNvGrpSpPr/>
              <p:nvPr userDrawn="1"/>
            </p:nvGrpSpPr>
            <p:grpSpPr>
              <a:xfrm>
                <a:off x="-2916763" y="769168"/>
                <a:ext cx="268738" cy="248381"/>
                <a:chOff x="-2916763" y="769168"/>
                <a:chExt cx="268738" cy="248381"/>
              </a:xfrm>
            </p:grpSpPr>
            <p:sp>
              <p:nvSpPr>
                <p:cNvPr id="94" name="Rechthoek 55">
                  <a:extLst>
                    <a:ext uri="{FF2B5EF4-FFF2-40B4-BE49-F238E27FC236}">
                      <a16:creationId xmlns:a16="http://schemas.microsoft.com/office/drawing/2014/main" id="{FB80AEE7-BDF6-65C7-6817-B903F681ADC5}"/>
                    </a:ext>
                  </a:extLst>
                </p:cNvPr>
                <p:cNvSpPr/>
                <p:nvPr userDrawn="1"/>
              </p:nvSpPr>
              <p:spPr>
                <a:xfrm>
                  <a:off x="-2916763" y="769168"/>
                  <a:ext cx="268738" cy="248381"/>
                </a:xfrm>
                <a:prstGeom prst="rect">
                  <a:avLst/>
                </a:prstGeom>
                <a:solidFill>
                  <a:srgbClr val="FFFFFF"/>
                </a:solidFill>
                <a:ln w="3175">
                  <a:solidFill>
                    <a:srgbClr val="DADADA"/>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ctr"/>
                  <a:endParaRPr lang="nl-NL" sz="1050" b="0" noProof="0" dirty="0">
                    <a:solidFill>
                      <a:srgbClr val="211F26"/>
                    </a:solidFill>
                    <a:latin typeface="Calibri" panose="020F0502020204030204" pitchFamily="34" charset="0"/>
                    <a:cs typeface="Calibri" panose="020F0502020204030204" pitchFamily="34" charset="0"/>
                  </a:endParaRPr>
                </a:p>
              </p:txBody>
            </p:sp>
            <p:grpSp>
              <p:nvGrpSpPr>
                <p:cNvPr id="95" name="Groep 56">
                  <a:extLst>
                    <a:ext uri="{FF2B5EF4-FFF2-40B4-BE49-F238E27FC236}">
                      <a16:creationId xmlns:a16="http://schemas.microsoft.com/office/drawing/2014/main" id="{587631C8-F795-D929-83B6-BD29E703BF1A}"/>
                    </a:ext>
                  </a:extLst>
                </p:cNvPr>
                <p:cNvGrpSpPr/>
                <p:nvPr userDrawn="1"/>
              </p:nvGrpSpPr>
              <p:grpSpPr>
                <a:xfrm>
                  <a:off x="-2866744" y="827071"/>
                  <a:ext cx="168701" cy="132575"/>
                  <a:chOff x="-2866744" y="827071"/>
                  <a:chExt cx="168701" cy="132575"/>
                </a:xfrm>
              </p:grpSpPr>
              <p:cxnSp>
                <p:nvCxnSpPr>
                  <p:cNvPr id="97" name="Rechte verbindingslijn 58">
                    <a:extLst>
                      <a:ext uri="{FF2B5EF4-FFF2-40B4-BE49-F238E27FC236}">
                        <a16:creationId xmlns:a16="http://schemas.microsoft.com/office/drawing/2014/main" id="{4207F954-1FC5-BD6B-10DB-F5B283F71CF5}"/>
                      </a:ext>
                    </a:extLst>
                  </p:cNvPr>
                  <p:cNvCxnSpPr/>
                  <p:nvPr userDrawn="1"/>
                </p:nvCxnSpPr>
                <p:spPr>
                  <a:xfrm>
                    <a:off x="-2866744" y="827071"/>
                    <a:ext cx="168701" cy="0"/>
                  </a:xfrm>
                  <a:prstGeom prst="line">
                    <a:avLst/>
                  </a:prstGeom>
                  <a:solidFill>
                    <a:schemeClr val="bg1"/>
                  </a:solidFill>
                  <a:ln w="12700" cap="flat" cmpd="sng" algn="ctr">
                    <a:solidFill>
                      <a:srgbClr val="9D9FA1"/>
                    </a:solidFill>
                    <a:prstDash val="solid"/>
                  </a:ln>
                  <a:effectLst/>
                </p:spPr>
              </p:cxnSp>
              <p:cxnSp>
                <p:nvCxnSpPr>
                  <p:cNvPr id="98" name="Rechte verbindingslijn 59">
                    <a:extLst>
                      <a:ext uri="{FF2B5EF4-FFF2-40B4-BE49-F238E27FC236}">
                        <a16:creationId xmlns:a16="http://schemas.microsoft.com/office/drawing/2014/main" id="{80D47724-D2A1-E2EC-6BCB-72B76A04F120}"/>
                      </a:ext>
                    </a:extLst>
                  </p:cNvPr>
                  <p:cNvCxnSpPr/>
                  <p:nvPr userDrawn="1"/>
                </p:nvCxnSpPr>
                <p:spPr>
                  <a:xfrm>
                    <a:off x="-2866744" y="959646"/>
                    <a:ext cx="168701" cy="0"/>
                  </a:xfrm>
                  <a:prstGeom prst="line">
                    <a:avLst/>
                  </a:prstGeom>
                  <a:solidFill>
                    <a:schemeClr val="bg1"/>
                  </a:solidFill>
                  <a:ln w="12700" cap="flat" cmpd="sng" algn="ctr">
                    <a:solidFill>
                      <a:srgbClr val="9D9FA1"/>
                    </a:solidFill>
                    <a:prstDash val="solid"/>
                  </a:ln>
                  <a:effectLst/>
                </p:spPr>
              </p:cxnSp>
              <p:cxnSp>
                <p:nvCxnSpPr>
                  <p:cNvPr id="99" name="Rechte verbindingslijn 60">
                    <a:extLst>
                      <a:ext uri="{FF2B5EF4-FFF2-40B4-BE49-F238E27FC236}">
                        <a16:creationId xmlns:a16="http://schemas.microsoft.com/office/drawing/2014/main" id="{88C182EB-A159-54B9-6ABE-F012FD021B62}"/>
                      </a:ext>
                    </a:extLst>
                  </p:cNvPr>
                  <p:cNvCxnSpPr/>
                  <p:nvPr userDrawn="1"/>
                </p:nvCxnSpPr>
                <p:spPr>
                  <a:xfrm>
                    <a:off x="-2773990" y="926503"/>
                    <a:ext cx="75947" cy="0"/>
                  </a:xfrm>
                  <a:prstGeom prst="line">
                    <a:avLst/>
                  </a:prstGeom>
                  <a:solidFill>
                    <a:schemeClr val="bg1"/>
                  </a:solidFill>
                  <a:ln w="12700" cap="flat" cmpd="sng" algn="ctr">
                    <a:solidFill>
                      <a:srgbClr val="9D9FA1"/>
                    </a:solidFill>
                    <a:prstDash val="solid"/>
                  </a:ln>
                  <a:effectLst/>
                </p:spPr>
              </p:cxnSp>
              <p:cxnSp>
                <p:nvCxnSpPr>
                  <p:cNvPr id="100" name="Rechte verbindingslijn 61">
                    <a:extLst>
                      <a:ext uri="{FF2B5EF4-FFF2-40B4-BE49-F238E27FC236}">
                        <a16:creationId xmlns:a16="http://schemas.microsoft.com/office/drawing/2014/main" id="{05A08E04-1EA0-3E3C-9170-612B5B842779}"/>
                      </a:ext>
                    </a:extLst>
                  </p:cNvPr>
                  <p:cNvCxnSpPr/>
                  <p:nvPr userDrawn="1"/>
                </p:nvCxnSpPr>
                <p:spPr>
                  <a:xfrm>
                    <a:off x="-2773990" y="893359"/>
                    <a:ext cx="75947" cy="0"/>
                  </a:xfrm>
                  <a:prstGeom prst="line">
                    <a:avLst/>
                  </a:prstGeom>
                  <a:solidFill>
                    <a:schemeClr val="bg1"/>
                  </a:solidFill>
                  <a:ln w="12700" cap="flat" cmpd="sng" algn="ctr">
                    <a:solidFill>
                      <a:srgbClr val="9D9FA1"/>
                    </a:solidFill>
                    <a:prstDash val="solid"/>
                  </a:ln>
                  <a:effectLst/>
                </p:spPr>
              </p:cxnSp>
              <p:cxnSp>
                <p:nvCxnSpPr>
                  <p:cNvPr id="101" name="Rechte verbindingslijn 62">
                    <a:extLst>
                      <a:ext uri="{FF2B5EF4-FFF2-40B4-BE49-F238E27FC236}">
                        <a16:creationId xmlns:a16="http://schemas.microsoft.com/office/drawing/2014/main" id="{280D14E4-1F1F-92A9-BAF0-D4317EA886A2}"/>
                      </a:ext>
                    </a:extLst>
                  </p:cNvPr>
                  <p:cNvCxnSpPr/>
                  <p:nvPr userDrawn="1"/>
                </p:nvCxnSpPr>
                <p:spPr>
                  <a:xfrm>
                    <a:off x="-2773990" y="860215"/>
                    <a:ext cx="75947" cy="0"/>
                  </a:xfrm>
                  <a:prstGeom prst="line">
                    <a:avLst/>
                  </a:prstGeom>
                  <a:solidFill>
                    <a:schemeClr val="bg1"/>
                  </a:solidFill>
                  <a:ln w="12700" cap="flat" cmpd="sng" algn="ctr">
                    <a:solidFill>
                      <a:srgbClr val="9D9FA1"/>
                    </a:solidFill>
                    <a:prstDash val="solid"/>
                  </a:ln>
                  <a:effectLst/>
                </p:spPr>
              </p:cxnSp>
            </p:grpSp>
            <p:sp>
              <p:nvSpPr>
                <p:cNvPr id="96" name="Pijl: rechts 57">
                  <a:extLst>
                    <a:ext uri="{FF2B5EF4-FFF2-40B4-BE49-F238E27FC236}">
                      <a16:creationId xmlns:a16="http://schemas.microsoft.com/office/drawing/2014/main" id="{042FD5D8-862E-CFB3-6698-C198BF223B83}"/>
                    </a:ext>
                  </a:extLst>
                </p:cNvPr>
                <p:cNvSpPr/>
                <p:nvPr userDrawn="1"/>
              </p:nvSpPr>
              <p:spPr>
                <a:xfrm>
                  <a:off x="-2866744" y="858737"/>
                  <a:ext cx="70676" cy="67902"/>
                </a:xfrm>
                <a:prstGeom prst="rightArrow">
                  <a:avLst>
                    <a:gd name="adj1" fmla="val 25329"/>
                    <a:gd name="adj2" fmla="val 63628"/>
                  </a:avLst>
                </a:prstGeom>
                <a:solidFill>
                  <a:srgbClr val="4A7DB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grpSp>
            <p:nvGrpSpPr>
              <p:cNvPr id="85" name="Groep 46">
                <a:extLst>
                  <a:ext uri="{FF2B5EF4-FFF2-40B4-BE49-F238E27FC236}">
                    <a16:creationId xmlns:a16="http://schemas.microsoft.com/office/drawing/2014/main" id="{7CF03E38-6886-31A3-68B0-5D53C9F3A889}"/>
                  </a:ext>
                </a:extLst>
              </p:cNvPr>
              <p:cNvGrpSpPr/>
              <p:nvPr userDrawn="1"/>
            </p:nvGrpSpPr>
            <p:grpSpPr>
              <a:xfrm>
                <a:off x="-2916763" y="460171"/>
                <a:ext cx="268738" cy="248381"/>
                <a:chOff x="-2916763" y="460171"/>
                <a:chExt cx="268738" cy="248381"/>
              </a:xfrm>
            </p:grpSpPr>
            <p:sp>
              <p:nvSpPr>
                <p:cNvPr id="86" name="Rechthoek 47">
                  <a:extLst>
                    <a:ext uri="{FF2B5EF4-FFF2-40B4-BE49-F238E27FC236}">
                      <a16:creationId xmlns:a16="http://schemas.microsoft.com/office/drawing/2014/main" id="{CF23E32C-68D7-AE2C-9F7E-E70965CEB17B}"/>
                    </a:ext>
                  </a:extLst>
                </p:cNvPr>
                <p:cNvSpPr/>
                <p:nvPr userDrawn="1"/>
              </p:nvSpPr>
              <p:spPr>
                <a:xfrm>
                  <a:off x="-2916763" y="460171"/>
                  <a:ext cx="268738" cy="248381"/>
                </a:xfrm>
                <a:prstGeom prst="rect">
                  <a:avLst/>
                </a:prstGeom>
                <a:solidFill>
                  <a:srgbClr val="FFFFFF"/>
                </a:solidFill>
                <a:ln w="3175">
                  <a:solidFill>
                    <a:srgbClr val="DADADA"/>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ctr"/>
                  <a:endParaRPr lang="nl-NL" sz="1050" b="0" noProof="0" dirty="0">
                    <a:solidFill>
                      <a:srgbClr val="211F26"/>
                    </a:solidFill>
                    <a:latin typeface="Calibri" panose="020F0502020204030204" pitchFamily="34" charset="0"/>
                    <a:cs typeface="Calibri" panose="020F0502020204030204" pitchFamily="34" charset="0"/>
                  </a:endParaRPr>
                </a:p>
              </p:txBody>
            </p:sp>
            <p:grpSp>
              <p:nvGrpSpPr>
                <p:cNvPr id="87" name="Groep 48">
                  <a:extLst>
                    <a:ext uri="{FF2B5EF4-FFF2-40B4-BE49-F238E27FC236}">
                      <a16:creationId xmlns:a16="http://schemas.microsoft.com/office/drawing/2014/main" id="{9B9D569D-4686-849C-5592-9DAD243A1021}"/>
                    </a:ext>
                  </a:extLst>
                </p:cNvPr>
                <p:cNvGrpSpPr/>
                <p:nvPr userDrawn="1"/>
              </p:nvGrpSpPr>
              <p:grpSpPr>
                <a:xfrm>
                  <a:off x="-2866744" y="518074"/>
                  <a:ext cx="168701" cy="132575"/>
                  <a:chOff x="-2866744" y="518074"/>
                  <a:chExt cx="168701" cy="132575"/>
                </a:xfrm>
              </p:grpSpPr>
              <p:cxnSp>
                <p:nvCxnSpPr>
                  <p:cNvPr id="89" name="Rechte verbindingslijn 50">
                    <a:extLst>
                      <a:ext uri="{FF2B5EF4-FFF2-40B4-BE49-F238E27FC236}">
                        <a16:creationId xmlns:a16="http://schemas.microsoft.com/office/drawing/2014/main" id="{4A272A6F-C047-F196-799B-BA680051A72A}"/>
                      </a:ext>
                    </a:extLst>
                  </p:cNvPr>
                  <p:cNvCxnSpPr/>
                  <p:nvPr userDrawn="1"/>
                </p:nvCxnSpPr>
                <p:spPr>
                  <a:xfrm>
                    <a:off x="-2866744" y="518074"/>
                    <a:ext cx="168701" cy="0"/>
                  </a:xfrm>
                  <a:prstGeom prst="line">
                    <a:avLst/>
                  </a:prstGeom>
                  <a:solidFill>
                    <a:schemeClr val="bg1"/>
                  </a:solidFill>
                  <a:ln w="12700" cap="flat" cmpd="sng" algn="ctr">
                    <a:solidFill>
                      <a:srgbClr val="9D9FA1"/>
                    </a:solidFill>
                    <a:prstDash val="solid"/>
                  </a:ln>
                  <a:effectLst/>
                </p:spPr>
              </p:cxnSp>
              <p:cxnSp>
                <p:nvCxnSpPr>
                  <p:cNvPr id="90" name="Rechte verbindingslijn 51">
                    <a:extLst>
                      <a:ext uri="{FF2B5EF4-FFF2-40B4-BE49-F238E27FC236}">
                        <a16:creationId xmlns:a16="http://schemas.microsoft.com/office/drawing/2014/main" id="{85E4CC18-A83D-373B-201F-9F6929A51FB5}"/>
                      </a:ext>
                    </a:extLst>
                  </p:cNvPr>
                  <p:cNvCxnSpPr/>
                  <p:nvPr userDrawn="1"/>
                </p:nvCxnSpPr>
                <p:spPr>
                  <a:xfrm>
                    <a:off x="-2866744" y="650649"/>
                    <a:ext cx="168701" cy="0"/>
                  </a:xfrm>
                  <a:prstGeom prst="line">
                    <a:avLst/>
                  </a:prstGeom>
                  <a:solidFill>
                    <a:schemeClr val="bg1"/>
                  </a:solidFill>
                  <a:ln w="12700" cap="flat" cmpd="sng" algn="ctr">
                    <a:solidFill>
                      <a:srgbClr val="9D9FA1"/>
                    </a:solidFill>
                    <a:prstDash val="solid"/>
                  </a:ln>
                  <a:effectLst/>
                </p:spPr>
              </p:cxnSp>
              <p:cxnSp>
                <p:nvCxnSpPr>
                  <p:cNvPr id="91" name="Rechte verbindingslijn 52">
                    <a:extLst>
                      <a:ext uri="{FF2B5EF4-FFF2-40B4-BE49-F238E27FC236}">
                        <a16:creationId xmlns:a16="http://schemas.microsoft.com/office/drawing/2014/main" id="{B99C3512-A407-2326-2DD1-96C15E521224}"/>
                      </a:ext>
                    </a:extLst>
                  </p:cNvPr>
                  <p:cNvCxnSpPr/>
                  <p:nvPr userDrawn="1"/>
                </p:nvCxnSpPr>
                <p:spPr>
                  <a:xfrm>
                    <a:off x="-2773990" y="617506"/>
                    <a:ext cx="75947" cy="0"/>
                  </a:xfrm>
                  <a:prstGeom prst="line">
                    <a:avLst/>
                  </a:prstGeom>
                  <a:solidFill>
                    <a:schemeClr val="bg1"/>
                  </a:solidFill>
                  <a:ln w="12700" cap="flat" cmpd="sng" algn="ctr">
                    <a:solidFill>
                      <a:srgbClr val="9D9FA1"/>
                    </a:solidFill>
                    <a:prstDash val="solid"/>
                  </a:ln>
                  <a:effectLst/>
                </p:spPr>
              </p:cxnSp>
              <p:cxnSp>
                <p:nvCxnSpPr>
                  <p:cNvPr id="92" name="Rechte verbindingslijn 53">
                    <a:extLst>
                      <a:ext uri="{FF2B5EF4-FFF2-40B4-BE49-F238E27FC236}">
                        <a16:creationId xmlns:a16="http://schemas.microsoft.com/office/drawing/2014/main" id="{F853EC5D-1996-0A15-A4D5-B7F6B219A0CD}"/>
                      </a:ext>
                    </a:extLst>
                  </p:cNvPr>
                  <p:cNvCxnSpPr/>
                  <p:nvPr userDrawn="1"/>
                </p:nvCxnSpPr>
                <p:spPr>
                  <a:xfrm>
                    <a:off x="-2773990" y="584362"/>
                    <a:ext cx="75947" cy="0"/>
                  </a:xfrm>
                  <a:prstGeom prst="line">
                    <a:avLst/>
                  </a:prstGeom>
                  <a:solidFill>
                    <a:schemeClr val="bg1"/>
                  </a:solidFill>
                  <a:ln w="12700" cap="flat" cmpd="sng" algn="ctr">
                    <a:solidFill>
                      <a:srgbClr val="9D9FA1"/>
                    </a:solidFill>
                    <a:prstDash val="solid"/>
                  </a:ln>
                  <a:effectLst/>
                </p:spPr>
              </p:cxnSp>
              <p:cxnSp>
                <p:nvCxnSpPr>
                  <p:cNvPr id="93" name="Rechte verbindingslijn 54">
                    <a:extLst>
                      <a:ext uri="{FF2B5EF4-FFF2-40B4-BE49-F238E27FC236}">
                        <a16:creationId xmlns:a16="http://schemas.microsoft.com/office/drawing/2014/main" id="{25D579C9-F55F-0542-5577-BCC39FED7CA1}"/>
                      </a:ext>
                    </a:extLst>
                  </p:cNvPr>
                  <p:cNvCxnSpPr/>
                  <p:nvPr userDrawn="1"/>
                </p:nvCxnSpPr>
                <p:spPr>
                  <a:xfrm>
                    <a:off x="-2773990" y="551218"/>
                    <a:ext cx="75947" cy="0"/>
                  </a:xfrm>
                  <a:prstGeom prst="line">
                    <a:avLst/>
                  </a:prstGeom>
                  <a:solidFill>
                    <a:schemeClr val="bg1"/>
                  </a:solidFill>
                  <a:ln w="12700" cap="flat" cmpd="sng" algn="ctr">
                    <a:solidFill>
                      <a:srgbClr val="9D9FA1"/>
                    </a:solidFill>
                    <a:prstDash val="solid"/>
                  </a:ln>
                  <a:effectLst/>
                </p:spPr>
              </p:cxnSp>
            </p:grpSp>
            <p:sp>
              <p:nvSpPr>
                <p:cNvPr id="88" name="Pijl: rechts 49">
                  <a:extLst>
                    <a:ext uri="{FF2B5EF4-FFF2-40B4-BE49-F238E27FC236}">
                      <a16:creationId xmlns:a16="http://schemas.microsoft.com/office/drawing/2014/main" id="{8B93FC7F-D309-9113-4C66-E9D61D693C01}"/>
                    </a:ext>
                  </a:extLst>
                </p:cNvPr>
                <p:cNvSpPr/>
                <p:nvPr userDrawn="1"/>
              </p:nvSpPr>
              <p:spPr>
                <a:xfrm flipH="1">
                  <a:off x="-2866744" y="549740"/>
                  <a:ext cx="70676" cy="67902"/>
                </a:xfrm>
                <a:prstGeom prst="rightArrow">
                  <a:avLst>
                    <a:gd name="adj1" fmla="val 25329"/>
                    <a:gd name="adj2" fmla="val 63628"/>
                  </a:avLst>
                </a:prstGeom>
                <a:solidFill>
                  <a:srgbClr val="4A7DB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grpSp>
        <p:sp>
          <p:nvSpPr>
            <p:cNvPr id="75" name="Text Placeholder 2">
              <a:extLst>
                <a:ext uri="{FF2B5EF4-FFF2-40B4-BE49-F238E27FC236}">
                  <a16:creationId xmlns:a16="http://schemas.microsoft.com/office/drawing/2014/main" id="{03EDF9EF-7F5A-67E4-CF80-788093916CE1}"/>
                </a:ext>
              </a:extLst>
            </p:cNvPr>
            <p:cNvSpPr txBox="1">
              <a:spLocks/>
            </p:cNvSpPr>
            <p:nvPr userDrawn="1"/>
          </p:nvSpPr>
          <p:spPr>
            <a:xfrm>
              <a:off x="-3260725" y="1852613"/>
              <a:ext cx="2740025" cy="2173287"/>
            </a:xfrm>
            <a:prstGeom prst="rect">
              <a:avLst/>
            </a:prstGeom>
          </p:spPr>
          <p:txBody>
            <a:bodyPr vert="horz" lIns="0" tIns="0" rIns="0" bIns="0" rtlCol="0">
              <a:normAutofit/>
            </a:bodyPr>
            <a:lstStyle>
              <a:lvl1pPr marL="358775" indent="-358775" algn="l" defTabSz="914400" rtl="0" eaLnBrk="1" latinLnBrk="0" hangingPunct="1">
                <a:lnSpc>
                  <a:spcPct val="110000"/>
                </a:lnSpc>
                <a:spcBef>
                  <a:spcPts val="1000"/>
                </a:spcBef>
                <a:buFontTx/>
                <a:buBlip>
                  <a:blip r:embed="rId3">
                    <a:extLst>
                      <a:ext uri="{96DAC541-7B7A-43D3-8B79-37D633B846F1}">
                        <asvg:svgBlip xmlns:asvg="http://schemas.microsoft.com/office/drawing/2016/SVG/main" r:embed="rId4"/>
                      </a:ext>
                    </a:extLst>
                  </a:blip>
                </a:buBlip>
                <a:defRPr sz="1400" b="0" kern="1200">
                  <a:solidFill>
                    <a:schemeClr val="tx2"/>
                  </a:solidFill>
                  <a:latin typeface="+mn-lt"/>
                  <a:ea typeface="+mn-ea"/>
                  <a:cs typeface="+mn-cs"/>
                </a:defRPr>
              </a:lvl1pPr>
              <a:lvl2pPr marL="0" indent="0" algn="l" defTabSz="914400" rtl="0" eaLnBrk="1" latinLnBrk="0" hangingPunct="1">
                <a:lnSpc>
                  <a:spcPct val="90000"/>
                </a:lnSpc>
                <a:spcBef>
                  <a:spcPts val="500"/>
                </a:spcBef>
                <a:buFont typeface="Arial" panose="020B0604020202020204" pitchFamily="34" charset="0"/>
                <a:buNone/>
                <a:defRPr sz="1400" b="0" kern="1200">
                  <a:solidFill>
                    <a:schemeClr val="tx2"/>
                  </a:solidFill>
                  <a:latin typeface="+mn-lt"/>
                  <a:ea typeface="+mn-ea"/>
                  <a:cs typeface="Arial" panose="020B0604020202020204" pitchFamily="34" charset="0"/>
                </a:defRPr>
              </a:lvl2pPr>
              <a:lvl3pPr marL="0" indent="0" algn="l" defTabSz="914400" rtl="0" eaLnBrk="1" latinLnBrk="0" hangingPunct="1">
                <a:lnSpc>
                  <a:spcPct val="90000"/>
                </a:lnSpc>
                <a:spcBef>
                  <a:spcPts val="500"/>
                </a:spcBef>
                <a:buFont typeface="Arial" panose="020B0604020202020204" pitchFamily="34" charset="0"/>
                <a:buNone/>
                <a:defRPr sz="2000" b="0" kern="1200">
                  <a:solidFill>
                    <a:schemeClr val="tx2"/>
                  </a:solidFill>
                  <a:latin typeface="+mj-lt"/>
                  <a:ea typeface="+mn-ea"/>
                  <a:cs typeface="+mn-cs"/>
                </a:defRPr>
              </a:lvl3pPr>
              <a:lvl4pPr marL="717550" indent="-269875" algn="l" defTabSz="914400" rtl="0" eaLnBrk="1" latinLnBrk="0" hangingPunct="1">
                <a:lnSpc>
                  <a:spcPct val="90000"/>
                </a:lnSpc>
                <a:spcBef>
                  <a:spcPts val="500"/>
                </a:spcBef>
                <a:buFont typeface="Arial" panose="020B0604020202020204" pitchFamily="34" charset="0"/>
                <a:buChar char="•"/>
                <a:defRPr sz="1100" kern="1200">
                  <a:solidFill>
                    <a:schemeClr val="tx2"/>
                  </a:solidFill>
                  <a:latin typeface="+mn-lt"/>
                  <a:ea typeface="+mn-ea"/>
                  <a:cs typeface="+mn-cs"/>
                </a:defRPr>
              </a:lvl4pPr>
              <a:lvl5pPr marL="719138" indent="-271463" algn="l" defTabSz="914400" rtl="0" eaLnBrk="1" latinLnBrk="0" hangingPunct="1">
                <a:lnSpc>
                  <a:spcPct val="90000"/>
                </a:lnSpc>
                <a:spcBef>
                  <a:spcPts val="500"/>
                </a:spcBef>
                <a:buFont typeface="Arial" panose="020B0604020202020204" pitchFamily="34" charset="0"/>
                <a:buChar char="•"/>
                <a:defRPr sz="1100" kern="1200">
                  <a:solidFill>
                    <a:schemeClr val="accent1"/>
                  </a:solidFill>
                  <a:latin typeface="+mn-lt"/>
                  <a:ea typeface="+mn-ea"/>
                  <a:cs typeface="+mn-cs"/>
                </a:defRPr>
              </a:lvl5pPr>
              <a:lvl6pPr marL="719138" indent="-271463" algn="l" defTabSz="914400" rtl="0" eaLnBrk="1" latinLnBrk="0" hangingPunct="1">
                <a:lnSpc>
                  <a:spcPct val="90000"/>
                </a:lnSpc>
                <a:spcBef>
                  <a:spcPts val="500"/>
                </a:spcBef>
                <a:buFont typeface="+mj-lt"/>
                <a:buAutoNum type="arabicParenR"/>
                <a:defRPr sz="1100" kern="1200">
                  <a:solidFill>
                    <a:schemeClr val="tx2"/>
                  </a:solidFill>
                  <a:latin typeface="+mn-lt"/>
                  <a:ea typeface="+mn-ea"/>
                  <a:cs typeface="+mn-cs"/>
                </a:defRPr>
              </a:lvl6pPr>
              <a:lvl7pPr marL="719138" indent="-271463" algn="l" defTabSz="914400" rtl="0" eaLnBrk="1" latinLnBrk="0" hangingPunct="1">
                <a:lnSpc>
                  <a:spcPct val="90000"/>
                </a:lnSpc>
                <a:spcBef>
                  <a:spcPts val="500"/>
                </a:spcBef>
                <a:buFont typeface="+mj-lt"/>
                <a:buAutoNum type="arabicParenR"/>
                <a:defRPr sz="1100" kern="1200">
                  <a:solidFill>
                    <a:schemeClr val="accen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2000" b="1" kern="1200">
                  <a:solidFill>
                    <a:schemeClr val="accent1"/>
                  </a:solidFill>
                  <a:latin typeface="+mj-lt"/>
                  <a:ea typeface="+mn-ea"/>
                  <a:cs typeface="+mn-cs"/>
                </a:defRPr>
              </a:lvl8pPr>
              <a:lvl9pPr marL="0" indent="0" algn="l" defTabSz="914400" rtl="0" eaLnBrk="1" latinLnBrk="0" hangingPunct="1">
                <a:lnSpc>
                  <a:spcPct val="90000"/>
                </a:lnSpc>
                <a:spcBef>
                  <a:spcPts val="500"/>
                </a:spcBef>
                <a:buFont typeface="Arial" panose="020B0604020202020204" pitchFamily="34" charset="0"/>
                <a:buNone/>
                <a:defRPr sz="800" i="1" kern="1200">
                  <a:solidFill>
                    <a:schemeClr val="tx1">
                      <a:lumMod val="90000"/>
                      <a:lumOff val="10000"/>
                    </a:schemeClr>
                  </a:solidFill>
                  <a:latin typeface="+mn-lt"/>
                  <a:ea typeface="+mn-ea"/>
                  <a:cs typeface="+mn-cs"/>
                </a:defRPr>
              </a:lvl9pPr>
            </a:lstStyle>
            <a:p>
              <a:pPr marL="0" marR="0" lvl="0" indent="0" algn="l" defTabSz="914400" rtl="0" eaLnBrk="1" fontAlgn="auto" latinLnBrk="0" hangingPunct="1">
                <a:lnSpc>
                  <a:spcPct val="130000"/>
                </a:lnSpc>
                <a:spcBef>
                  <a:spcPts val="1000"/>
                </a:spcBef>
                <a:spcAft>
                  <a:spcPts val="0"/>
                </a:spcAft>
                <a:buClrTx/>
                <a:buSzTx/>
                <a:buFont typeface="Arial" panose="020B0604020202020204" pitchFamily="34" charset="0"/>
                <a:buNone/>
                <a:tabLst/>
                <a:defRPr/>
              </a:pPr>
              <a:r>
                <a:rPr kumimoji="0" lang="en-US" sz="1500" b="0" i="0" u="none" strike="noStrike" kern="1200" cap="none" spc="0" normalizeH="0" baseline="0" noProof="0" dirty="0">
                  <a:ln>
                    <a:noFill/>
                  </a:ln>
                  <a:solidFill>
                    <a:srgbClr val="231F20"/>
                  </a:solidFill>
                  <a:effectLst/>
                  <a:uLnTx/>
                  <a:uFillTx/>
                  <a:latin typeface="Noto Sans"/>
                  <a:ea typeface="+mn-ea"/>
                  <a:cs typeface="+mn-cs"/>
                </a:rPr>
                <a:t>Normale </a:t>
              </a:r>
              <a:r>
                <a:rPr kumimoji="0" lang="en-US" sz="1500" b="0" i="0" u="none" strike="noStrike" kern="1200" cap="none" spc="0" normalizeH="0" baseline="0" noProof="0" dirty="0" err="1">
                  <a:ln>
                    <a:noFill/>
                  </a:ln>
                  <a:solidFill>
                    <a:srgbClr val="231F20"/>
                  </a:solidFill>
                  <a:effectLst/>
                  <a:uLnTx/>
                  <a:uFillTx/>
                  <a:latin typeface="Noto Sans"/>
                  <a:ea typeface="+mn-ea"/>
                  <a:cs typeface="+mn-cs"/>
                </a:rPr>
                <a:t>tekst</a:t>
              </a:r>
              <a:endParaRPr kumimoji="0" lang="en-US" sz="1500" b="0" i="0" u="none" strike="noStrike" kern="1200" cap="none" spc="0" normalizeH="0" baseline="0" noProof="0" dirty="0">
                <a:ln>
                  <a:noFill/>
                </a:ln>
                <a:solidFill>
                  <a:srgbClr val="231F20"/>
                </a:solidFill>
                <a:effectLst/>
                <a:uLnTx/>
                <a:uFillTx/>
                <a:latin typeface="Noto Sans"/>
                <a:ea typeface="+mn-ea"/>
                <a:cs typeface="+mn-cs"/>
              </a:endParaRPr>
            </a:p>
            <a:p>
              <a:pPr marL="0" marR="0" lvl="1" indent="0" algn="l" defTabSz="914400" rtl="0" eaLnBrk="1" fontAlgn="auto" latinLnBrk="0" hangingPunct="1">
                <a:lnSpc>
                  <a:spcPct val="130000"/>
                </a:lnSpc>
                <a:spcBef>
                  <a:spcPts val="0"/>
                </a:spcBef>
                <a:spcAft>
                  <a:spcPts val="600"/>
                </a:spcAft>
                <a:buClrTx/>
                <a:buSzTx/>
                <a:buFont typeface="Arial" panose="020B0604020202020204" pitchFamily="34" charset="0"/>
                <a:buNone/>
                <a:tabLst/>
                <a:defRPr/>
              </a:pPr>
              <a:r>
                <a:rPr kumimoji="0" lang="en-US" sz="1200" b="0" i="0" u="none" strike="noStrike" kern="1200" cap="none" spc="0" normalizeH="0" baseline="0" noProof="0" dirty="0" err="1">
                  <a:ln>
                    <a:noFill/>
                  </a:ln>
                  <a:solidFill>
                    <a:srgbClr val="231F20"/>
                  </a:solidFill>
                  <a:effectLst/>
                  <a:uLnTx/>
                  <a:uFillTx/>
                  <a:latin typeface="Noto Sans"/>
                  <a:ea typeface="+mn-ea"/>
                  <a:cs typeface="+mn-cs"/>
                </a:rPr>
                <a:t>Kleinere</a:t>
              </a:r>
              <a:r>
                <a:rPr kumimoji="0" lang="en-US" sz="1200" b="0" i="0" u="none" strike="noStrike" kern="1200" cap="none" spc="0" normalizeH="0" baseline="0" noProof="0" dirty="0">
                  <a:ln>
                    <a:noFill/>
                  </a:ln>
                  <a:solidFill>
                    <a:srgbClr val="231F20"/>
                  </a:solidFill>
                  <a:effectLst/>
                  <a:uLnTx/>
                  <a:uFillTx/>
                  <a:latin typeface="Noto Sans"/>
                  <a:ea typeface="+mn-ea"/>
                  <a:cs typeface="+mn-cs"/>
                </a:rPr>
                <a:t> </a:t>
              </a:r>
              <a:r>
                <a:rPr kumimoji="0" lang="en-US" sz="1200" b="0" i="0" u="none" strike="noStrike" kern="1200" cap="none" spc="0" normalizeH="0" baseline="0" noProof="0" dirty="0" err="1">
                  <a:ln>
                    <a:noFill/>
                  </a:ln>
                  <a:solidFill>
                    <a:srgbClr val="231F20"/>
                  </a:solidFill>
                  <a:effectLst/>
                  <a:uLnTx/>
                  <a:uFillTx/>
                  <a:latin typeface="Noto Sans"/>
                  <a:ea typeface="+mn-ea"/>
                  <a:cs typeface="+mn-cs"/>
                </a:rPr>
                <a:t>tekst</a:t>
              </a:r>
              <a:endParaRPr kumimoji="0" lang="en-US" sz="1200" b="0" i="0" u="none" strike="noStrike" kern="1200" cap="none" spc="0" normalizeH="0" baseline="0" noProof="0" dirty="0">
                <a:ln>
                  <a:noFill/>
                </a:ln>
                <a:solidFill>
                  <a:srgbClr val="231F20"/>
                </a:solidFill>
                <a:effectLst/>
                <a:uLnTx/>
                <a:uFillTx/>
                <a:latin typeface="Noto Sans"/>
                <a:ea typeface="+mn-ea"/>
                <a:cs typeface="+mn-cs"/>
              </a:endParaRPr>
            </a:p>
            <a:p>
              <a:pPr marL="0" marR="0" lvl="2" indent="0" algn="l" defTabSz="914400" rtl="0" eaLnBrk="1" fontAlgn="auto" latinLnBrk="0" hangingPunct="1">
                <a:lnSpc>
                  <a:spcPct val="130000"/>
                </a:lnSpc>
                <a:spcBef>
                  <a:spcPts val="500"/>
                </a:spcBef>
                <a:spcAft>
                  <a:spcPts val="0"/>
                </a:spcAft>
                <a:buClrTx/>
                <a:buSzTx/>
                <a:buFont typeface="Arial" panose="020B0604020202020204" pitchFamily="34" charset="0"/>
                <a:buNone/>
                <a:tabLst/>
                <a:defRPr/>
              </a:pPr>
              <a:r>
                <a:rPr kumimoji="0" lang="en-US" sz="1200" b="1" i="0" u="none" strike="noStrike" kern="1200" cap="none" spc="0" normalizeH="0" baseline="0" noProof="0" dirty="0" err="1">
                  <a:ln>
                    <a:noFill/>
                  </a:ln>
                  <a:solidFill>
                    <a:srgbClr val="231F20"/>
                  </a:solidFill>
                  <a:effectLst/>
                  <a:uLnTx/>
                  <a:uFillTx/>
                  <a:latin typeface="Noto Sans"/>
                  <a:ea typeface="+mn-ea"/>
                  <a:cs typeface="+mn-cs"/>
                </a:rPr>
                <a:t>Kleinere</a:t>
              </a:r>
              <a:r>
                <a:rPr kumimoji="0" lang="en-US" sz="1200" b="1" i="0" u="none" strike="noStrike" kern="1200" cap="none" spc="0" normalizeH="0" baseline="0" noProof="0" dirty="0">
                  <a:ln>
                    <a:noFill/>
                  </a:ln>
                  <a:solidFill>
                    <a:srgbClr val="231F20"/>
                  </a:solidFill>
                  <a:effectLst/>
                  <a:uLnTx/>
                  <a:uFillTx/>
                  <a:latin typeface="Noto Sans"/>
                  <a:ea typeface="+mn-ea"/>
                  <a:cs typeface="+mn-cs"/>
                </a:rPr>
                <a:t> </a:t>
              </a:r>
              <a:r>
                <a:rPr kumimoji="0" lang="en-US" sz="1200" b="1" i="0" u="none" strike="noStrike" kern="1200" cap="none" spc="0" normalizeH="0" baseline="0" noProof="0" dirty="0" err="1">
                  <a:ln>
                    <a:noFill/>
                  </a:ln>
                  <a:solidFill>
                    <a:srgbClr val="231F20"/>
                  </a:solidFill>
                  <a:effectLst/>
                  <a:uLnTx/>
                  <a:uFillTx/>
                  <a:latin typeface="Noto Sans"/>
                  <a:ea typeface="+mn-ea"/>
                  <a:cs typeface="+mn-cs"/>
                </a:rPr>
                <a:t>tekst</a:t>
              </a:r>
              <a:r>
                <a:rPr kumimoji="0" lang="en-US" sz="1200" b="1" i="0" u="none" strike="noStrike" kern="1200" cap="none" spc="0" normalizeH="0" baseline="0" noProof="0" dirty="0">
                  <a:ln>
                    <a:noFill/>
                  </a:ln>
                  <a:solidFill>
                    <a:srgbClr val="231F20"/>
                  </a:solidFill>
                  <a:effectLst/>
                  <a:uLnTx/>
                  <a:uFillTx/>
                  <a:latin typeface="Noto Sans"/>
                  <a:ea typeface="+mn-ea"/>
                  <a:cs typeface="+mn-cs"/>
                </a:rPr>
                <a:t> Bold</a:t>
              </a:r>
            </a:p>
            <a:p>
              <a:pPr marL="0" marR="0" lvl="3" indent="0" algn="l" defTabSz="914400" rtl="0" eaLnBrk="1" fontAlgn="auto" latinLnBrk="0" hangingPunct="1">
                <a:lnSpc>
                  <a:spcPct val="130000"/>
                </a:lnSpc>
                <a:spcBef>
                  <a:spcPts val="500"/>
                </a:spcBef>
                <a:spcAft>
                  <a:spcPts val="0"/>
                </a:spcAft>
                <a:buClrTx/>
                <a:buSzTx/>
                <a:buFont typeface="Arial" panose="020B0604020202020204" pitchFamily="34" charset="0"/>
                <a:buNone/>
                <a:tabLst/>
                <a:defRPr/>
              </a:pPr>
              <a:r>
                <a:rPr kumimoji="0" lang="en-US" sz="1500" b="1" i="0" u="none" strike="noStrike" kern="1200" cap="none" spc="0" normalizeH="0" baseline="0" noProof="0" dirty="0">
                  <a:ln>
                    <a:noFill/>
                  </a:ln>
                  <a:solidFill>
                    <a:srgbClr val="231F20"/>
                  </a:solidFill>
                  <a:effectLst/>
                  <a:uLnTx/>
                  <a:uFillTx/>
                  <a:latin typeface="Noto Sans"/>
                  <a:ea typeface="+mn-ea"/>
                  <a:cs typeface="+mn-cs"/>
                </a:rPr>
                <a:t>Kop Bold</a:t>
              </a:r>
            </a:p>
            <a:p>
              <a:pPr marL="0" marR="0" lvl="4" indent="0" algn="l" defTabSz="914400" rtl="0" eaLnBrk="1" fontAlgn="auto" latinLnBrk="0" hangingPunct="1">
                <a:lnSpc>
                  <a:spcPct val="130000"/>
                </a:lnSpc>
                <a:spcBef>
                  <a:spcPts val="600"/>
                </a:spcBef>
                <a:spcAft>
                  <a:spcPts val="0"/>
                </a:spcAft>
                <a:buClrTx/>
                <a:buSzTx/>
                <a:buFont typeface="Arial" panose="020B0604020202020204" pitchFamily="34" charset="0"/>
                <a:buNone/>
                <a:tabLst/>
                <a:defRPr/>
              </a:pPr>
              <a:r>
                <a:rPr kumimoji="0" lang="en-US" sz="1500" b="1" i="0" u="none" strike="noStrike" kern="1200" cap="none" spc="0" normalizeH="0" baseline="0" noProof="0" dirty="0">
                  <a:ln>
                    <a:noFill/>
                  </a:ln>
                  <a:solidFill>
                    <a:schemeClr val="accent1"/>
                  </a:solidFill>
                  <a:effectLst/>
                  <a:uLnTx/>
                  <a:uFillTx/>
                  <a:latin typeface="Noto Sans"/>
                  <a:ea typeface="+mn-ea"/>
                  <a:cs typeface="+mn-cs"/>
                </a:rPr>
                <a:t>Kop</a:t>
              </a:r>
            </a:p>
            <a:p>
              <a:pPr marL="182563" marR="0" lvl="5" indent="-171450" algn="l" defTabSz="914400" rtl="0" eaLnBrk="1" fontAlgn="auto" latinLnBrk="0" hangingPunct="1">
                <a:lnSpc>
                  <a:spcPct val="13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231F20"/>
                  </a:solidFill>
                  <a:effectLst/>
                  <a:uLnTx/>
                  <a:uFillTx/>
                  <a:latin typeface="Noto Sans"/>
                  <a:ea typeface="+mn-ea"/>
                  <a:cs typeface="+mn-cs"/>
                </a:rPr>
                <a:t>Bullet</a:t>
              </a:r>
            </a:p>
            <a:p>
              <a:pPr marL="358775" marR="0" lvl="6"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kumimoji="0" lang="en-US" sz="1200" b="0" i="0" u="none" strike="noStrike" kern="1200" cap="none" spc="0" normalizeH="0" baseline="0" noProof="0" dirty="0" err="1">
                  <a:ln>
                    <a:noFill/>
                  </a:ln>
                  <a:solidFill>
                    <a:srgbClr val="231F20"/>
                  </a:solidFill>
                  <a:effectLst/>
                  <a:uLnTx/>
                  <a:uFillTx/>
                  <a:latin typeface="Noto Sans"/>
                  <a:ea typeface="+mn-ea"/>
                  <a:cs typeface="+mn-cs"/>
                </a:rPr>
                <a:t>Inspring</a:t>
              </a:r>
              <a:endParaRPr kumimoji="0" lang="nl-NL" sz="1200" b="0" i="0" u="none" strike="noStrike" kern="1200" cap="none" spc="0" normalizeH="0" baseline="0" noProof="0" dirty="0">
                <a:ln>
                  <a:noFill/>
                </a:ln>
                <a:solidFill>
                  <a:srgbClr val="231F20"/>
                </a:solidFill>
                <a:effectLst/>
                <a:uLnTx/>
                <a:uFillTx/>
                <a:latin typeface="Noto Sans"/>
                <a:ea typeface="+mn-ea"/>
                <a:cs typeface="+mn-cs"/>
              </a:endParaRPr>
            </a:p>
          </p:txBody>
        </p:sp>
      </p:grpSp>
    </p:spTree>
    <p:extLst>
      <p:ext uri="{BB962C8B-B14F-4D97-AF65-F5344CB8AC3E}">
        <p14:creationId xmlns:p14="http://schemas.microsoft.com/office/powerpoint/2010/main" val="847646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799"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eks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8D0E5-8933-1F85-23C1-CDEF6DACF64B}"/>
              </a:ext>
            </a:extLst>
          </p:cNvPr>
          <p:cNvSpPr>
            <a:spLocks noGrp="1"/>
          </p:cNvSpPr>
          <p:nvPr userDrawn="1">
            <p:ph type="title" hasCustomPrompt="1"/>
          </p:nvPr>
        </p:nvSpPr>
        <p:spPr>
          <a:xfrm>
            <a:off x="515939" y="757239"/>
            <a:ext cx="9000000" cy="396000"/>
          </a:xfrm>
        </p:spPr>
        <p:txBody>
          <a:bodyPr/>
          <a:lstStyle>
            <a:lvl1pPr>
              <a:defRPr sz="3000">
                <a:solidFill>
                  <a:schemeClr val="accent1"/>
                </a:solidFill>
              </a:defRPr>
            </a:lvl1pPr>
          </a:lstStyle>
          <a:p>
            <a:r>
              <a:rPr lang="en-US" dirty="0"/>
              <a:t>Titel slide</a:t>
            </a:r>
            <a:endParaRPr lang="nl-NL" dirty="0"/>
          </a:p>
        </p:txBody>
      </p:sp>
      <p:sp>
        <p:nvSpPr>
          <p:cNvPr id="4" name="Slide Number Placeholder 3">
            <a:extLst>
              <a:ext uri="{FF2B5EF4-FFF2-40B4-BE49-F238E27FC236}">
                <a16:creationId xmlns:a16="http://schemas.microsoft.com/office/drawing/2014/main" id="{7827BFC7-114D-E517-223A-3DF75530F441}"/>
              </a:ext>
            </a:extLst>
          </p:cNvPr>
          <p:cNvSpPr>
            <a:spLocks noGrp="1"/>
          </p:cNvSpPr>
          <p:nvPr userDrawn="1">
            <p:ph type="sldNum" sz="quarter" idx="11"/>
          </p:nvPr>
        </p:nvSpPr>
        <p:spPr/>
        <p:txBody>
          <a:bodyPr/>
          <a:lstStyle/>
          <a:p>
            <a:fld id="{ECDE48EF-F968-4D7A-86B0-93C6A4F95FCA}" type="slidenum">
              <a:rPr lang="nl-NL" smtClean="0"/>
              <a:pPr/>
              <a:t>‹nr.›</a:t>
            </a:fld>
            <a:endParaRPr lang="nl-NL" dirty="0"/>
          </a:p>
        </p:txBody>
      </p:sp>
      <p:sp>
        <p:nvSpPr>
          <p:cNvPr id="37" name="Text Placeholder 36">
            <a:extLst>
              <a:ext uri="{FF2B5EF4-FFF2-40B4-BE49-F238E27FC236}">
                <a16:creationId xmlns:a16="http://schemas.microsoft.com/office/drawing/2014/main" id="{FDB99240-A544-BA1D-6410-10D5B5F0C275}"/>
              </a:ext>
            </a:extLst>
          </p:cNvPr>
          <p:cNvSpPr>
            <a:spLocks noGrp="1"/>
          </p:cNvSpPr>
          <p:nvPr>
            <p:ph type="body" sz="quarter" idx="15" hasCustomPrompt="1"/>
          </p:nvPr>
        </p:nvSpPr>
        <p:spPr>
          <a:xfrm>
            <a:off x="515938" y="1268413"/>
            <a:ext cx="5220000" cy="4320000"/>
          </a:xfrm>
        </p:spPr>
        <p:txBody>
          <a:bodyPr/>
          <a:lstStyle>
            <a:lvl2pPr>
              <a:spcBef>
                <a:spcPts val="0"/>
              </a:spcBef>
              <a:spcAft>
                <a:spcPts val="600"/>
              </a:spcAft>
              <a:defRPr/>
            </a:lvl2pPr>
          </a:lstStyle>
          <a:p>
            <a:pPr lvl="0"/>
            <a:r>
              <a:rPr lang="en-US" dirty="0" err="1"/>
              <a:t>Klik</a:t>
            </a:r>
            <a:r>
              <a:rPr lang="en-US" dirty="0"/>
              <a:t> </a:t>
            </a:r>
            <a:r>
              <a:rPr lang="en-US" dirty="0" err="1"/>
              <a:t>hier</a:t>
            </a:r>
            <a:r>
              <a:rPr lang="en-US" dirty="0"/>
              <a:t> om </a:t>
            </a:r>
            <a:r>
              <a:rPr lang="en-US" dirty="0" err="1"/>
              <a:t>tekst</a:t>
            </a:r>
            <a:r>
              <a:rPr lang="en-US" dirty="0"/>
              <a:t> toe </a:t>
            </a:r>
            <a:r>
              <a:rPr lang="en-US" dirty="0" err="1"/>
              <a:t>te</a:t>
            </a:r>
            <a:r>
              <a:rPr lang="en-US" dirty="0"/>
              <a:t> </a:t>
            </a:r>
            <a:r>
              <a:rPr lang="en-US" dirty="0" err="1"/>
              <a:t>voegen</a:t>
            </a:r>
            <a:r>
              <a:rPr lang="en-US" dirty="0"/>
              <a:t> </a:t>
            </a:r>
            <a:r>
              <a:rPr lang="en-US" dirty="0" err="1"/>
              <a:t>aan</a:t>
            </a:r>
            <a:r>
              <a:rPr lang="en-US" dirty="0"/>
              <a:t> de slide.</a:t>
            </a:r>
          </a:p>
          <a:p>
            <a:pPr lvl="1"/>
            <a:r>
              <a:rPr lang="en-US" dirty="0"/>
              <a:t>Second level</a:t>
            </a:r>
          </a:p>
          <a:p>
            <a:pPr lvl="2"/>
            <a:r>
              <a:rPr lang="en-US" dirty="0"/>
              <a:t>Third level</a:t>
            </a:r>
          </a:p>
          <a:p>
            <a:pPr lvl="3"/>
            <a:r>
              <a:rPr lang="en-US" dirty="0"/>
              <a:t>Fourth level</a:t>
            </a:r>
          </a:p>
          <a:p>
            <a:pPr lvl="4"/>
            <a:r>
              <a:rPr lang="en-US" dirty="0"/>
              <a:t>Fifth level</a:t>
            </a:r>
            <a:endParaRPr lang="nl-NL" dirty="0"/>
          </a:p>
        </p:txBody>
      </p:sp>
      <p:grpSp>
        <p:nvGrpSpPr>
          <p:cNvPr id="6" name="Group 5">
            <a:extLst>
              <a:ext uri="{FF2B5EF4-FFF2-40B4-BE49-F238E27FC236}">
                <a16:creationId xmlns:a16="http://schemas.microsoft.com/office/drawing/2014/main" id="{B6DD978D-8740-44AA-C32A-6D2AF00BCBDB}"/>
              </a:ext>
            </a:extLst>
          </p:cNvPr>
          <p:cNvGrpSpPr/>
          <p:nvPr userDrawn="1"/>
        </p:nvGrpSpPr>
        <p:grpSpPr>
          <a:xfrm>
            <a:off x="-3754380" y="-4763"/>
            <a:ext cx="3593091" cy="4208463"/>
            <a:chOff x="-3754380" y="-4763"/>
            <a:chExt cx="3593091" cy="4208463"/>
          </a:xfrm>
        </p:grpSpPr>
        <p:sp>
          <p:nvSpPr>
            <p:cNvPr id="7" name="Rechthoek 14">
              <a:extLst>
                <a:ext uri="{FF2B5EF4-FFF2-40B4-BE49-F238E27FC236}">
                  <a16:creationId xmlns:a16="http://schemas.microsoft.com/office/drawing/2014/main" id="{8EC7A9F4-5376-B9B3-AFD8-0B634A19072C}"/>
                </a:ext>
              </a:extLst>
            </p:cNvPr>
            <p:cNvSpPr/>
            <p:nvPr userDrawn="1"/>
          </p:nvSpPr>
          <p:spPr>
            <a:xfrm>
              <a:off x="-3754380" y="-4763"/>
              <a:ext cx="3593091" cy="4208463"/>
            </a:xfrm>
            <a:prstGeom prst="roundRect">
              <a:avLst>
                <a:gd name="adj" fmla="val 2934"/>
              </a:avLst>
            </a:prstGeom>
            <a:solidFill>
              <a:schemeClr val="bg1"/>
            </a:solidFill>
            <a:ln w="6350">
              <a:solidFill>
                <a:srgbClr val="ECECEC"/>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144000" rIns="180000" bIns="144000" numCol="1" spcCol="0" rtlCol="0" fromWordArt="0" anchor="t" anchorCtr="0" forceAA="0" compatLnSpc="1">
              <a:prstTxWarp prst="textNoShape">
                <a:avLst/>
              </a:prstTxWarp>
              <a:noAutofit/>
            </a:bodyPr>
            <a:lstStyle/>
            <a:p>
              <a:pPr algn="l">
                <a:lnSpc>
                  <a:spcPct val="90000"/>
                </a:lnSpc>
                <a:spcBef>
                  <a:spcPts val="600"/>
                </a:spcBef>
                <a:spcAft>
                  <a:spcPts val="600"/>
                </a:spcAft>
              </a:pPr>
              <a:r>
                <a:rPr lang="nl-NL" sz="1400" b="1" cap="all" baseline="0" noProof="0" dirty="0">
                  <a:solidFill>
                    <a:schemeClr val="accent1"/>
                  </a:solidFill>
                  <a:latin typeface="Calibri" panose="020F0502020204030204" pitchFamily="34" charset="0"/>
                  <a:cs typeface="Calibri" panose="020F0502020204030204" pitchFamily="34" charset="0"/>
                </a:rPr>
                <a:t>Tekstniveaus kiezen</a:t>
              </a:r>
            </a:p>
          </p:txBody>
        </p:sp>
        <p:sp>
          <p:nvSpPr>
            <p:cNvPr id="8" name="Ovaal 15">
              <a:extLst>
                <a:ext uri="{FF2B5EF4-FFF2-40B4-BE49-F238E27FC236}">
                  <a16:creationId xmlns:a16="http://schemas.microsoft.com/office/drawing/2014/main" id="{CAF1D47F-830F-4C48-457E-A2A30E29951E}"/>
                </a:ext>
              </a:extLst>
            </p:cNvPr>
            <p:cNvSpPr/>
            <p:nvPr userDrawn="1"/>
          </p:nvSpPr>
          <p:spPr>
            <a:xfrm>
              <a:off x="-3572398" y="1844063"/>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1</a:t>
              </a:r>
            </a:p>
          </p:txBody>
        </p:sp>
        <p:sp>
          <p:nvSpPr>
            <p:cNvPr id="9" name="Ovaal 17">
              <a:extLst>
                <a:ext uri="{FF2B5EF4-FFF2-40B4-BE49-F238E27FC236}">
                  <a16:creationId xmlns:a16="http://schemas.microsoft.com/office/drawing/2014/main" id="{7CD9D0D9-F527-09F9-F495-DC8191238D35}"/>
                </a:ext>
              </a:extLst>
            </p:cNvPr>
            <p:cNvSpPr/>
            <p:nvPr userDrawn="1"/>
          </p:nvSpPr>
          <p:spPr>
            <a:xfrm>
              <a:off x="-3572398" y="2186400"/>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2</a:t>
              </a:r>
            </a:p>
          </p:txBody>
        </p:sp>
        <p:sp>
          <p:nvSpPr>
            <p:cNvPr id="10" name="Rechthoek 18">
              <a:extLst>
                <a:ext uri="{FF2B5EF4-FFF2-40B4-BE49-F238E27FC236}">
                  <a16:creationId xmlns:a16="http://schemas.microsoft.com/office/drawing/2014/main" id="{99A47611-E91B-028E-8058-A94B7D06BED5}"/>
                </a:ext>
              </a:extLst>
            </p:cNvPr>
            <p:cNvSpPr/>
            <p:nvPr userDrawn="1"/>
          </p:nvSpPr>
          <p:spPr>
            <a:xfrm>
              <a:off x="-3572398" y="1196113"/>
              <a:ext cx="3229047" cy="459227"/>
            </a:xfrm>
            <a:prstGeom prst="rect">
              <a:avLst/>
            </a:prstGeom>
            <a:noFill/>
            <a:ln w="25400" cap="flat" cmpd="sng" algn="ctr">
              <a:noFill/>
              <a:prstDash val="solid"/>
            </a:ln>
            <a:effectLst/>
          </p:spPr>
          <p:txBody>
            <a:bodyPr lIns="0" tIns="0" rIns="0" bIns="0" rtlCol="0" anchor="t"/>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Gebruik onder de tab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‘Start’</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de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lijstniveau-knoppen</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om een tekst niveau te kiezen. </a:t>
              </a:r>
              <a:b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b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Kies uit:</a:t>
              </a:r>
            </a:p>
          </p:txBody>
        </p:sp>
        <p:sp>
          <p:nvSpPr>
            <p:cNvPr id="11" name="Ovaal 20">
              <a:extLst>
                <a:ext uri="{FF2B5EF4-FFF2-40B4-BE49-F238E27FC236}">
                  <a16:creationId xmlns:a16="http://schemas.microsoft.com/office/drawing/2014/main" id="{22E3EFEC-A436-6AEF-4F33-496EE762FD6C}"/>
                </a:ext>
              </a:extLst>
            </p:cNvPr>
            <p:cNvSpPr/>
            <p:nvPr userDrawn="1"/>
          </p:nvSpPr>
          <p:spPr>
            <a:xfrm>
              <a:off x="-3572398" y="2566837"/>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3</a:t>
              </a:r>
            </a:p>
          </p:txBody>
        </p:sp>
        <p:sp>
          <p:nvSpPr>
            <p:cNvPr id="12" name="Ovaal 22">
              <a:extLst>
                <a:ext uri="{FF2B5EF4-FFF2-40B4-BE49-F238E27FC236}">
                  <a16:creationId xmlns:a16="http://schemas.microsoft.com/office/drawing/2014/main" id="{4BC6C926-615B-1B53-ECE6-DD6D2D430E92}"/>
                </a:ext>
              </a:extLst>
            </p:cNvPr>
            <p:cNvSpPr/>
            <p:nvPr userDrawn="1"/>
          </p:nvSpPr>
          <p:spPr>
            <a:xfrm>
              <a:off x="-3572398" y="2905364"/>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4</a:t>
              </a:r>
            </a:p>
          </p:txBody>
        </p:sp>
        <p:sp>
          <p:nvSpPr>
            <p:cNvPr id="13" name="Ovaal 24">
              <a:extLst>
                <a:ext uri="{FF2B5EF4-FFF2-40B4-BE49-F238E27FC236}">
                  <a16:creationId xmlns:a16="http://schemas.microsoft.com/office/drawing/2014/main" id="{4C2440B5-7D1E-15CA-457C-81AD4C50106F}"/>
                </a:ext>
              </a:extLst>
            </p:cNvPr>
            <p:cNvSpPr/>
            <p:nvPr userDrawn="1"/>
          </p:nvSpPr>
          <p:spPr>
            <a:xfrm>
              <a:off x="-3572398" y="3278181"/>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5</a:t>
              </a:r>
            </a:p>
          </p:txBody>
        </p:sp>
        <p:sp>
          <p:nvSpPr>
            <p:cNvPr id="14" name="Ovaal 26">
              <a:extLst>
                <a:ext uri="{FF2B5EF4-FFF2-40B4-BE49-F238E27FC236}">
                  <a16:creationId xmlns:a16="http://schemas.microsoft.com/office/drawing/2014/main" id="{7A51A9C8-5872-F475-2251-17355DA35C4C}"/>
                </a:ext>
              </a:extLst>
            </p:cNvPr>
            <p:cNvSpPr/>
            <p:nvPr userDrawn="1"/>
          </p:nvSpPr>
          <p:spPr>
            <a:xfrm>
              <a:off x="-3572398" y="3538603"/>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6</a:t>
              </a:r>
            </a:p>
          </p:txBody>
        </p:sp>
        <p:sp>
          <p:nvSpPr>
            <p:cNvPr id="15" name="Ovaal 28">
              <a:extLst>
                <a:ext uri="{FF2B5EF4-FFF2-40B4-BE49-F238E27FC236}">
                  <a16:creationId xmlns:a16="http://schemas.microsoft.com/office/drawing/2014/main" id="{9C8E5E51-D55D-E5C5-1E82-64C0A1AFA28D}"/>
                </a:ext>
              </a:extLst>
            </p:cNvPr>
            <p:cNvSpPr/>
            <p:nvPr userDrawn="1"/>
          </p:nvSpPr>
          <p:spPr>
            <a:xfrm>
              <a:off x="-3572398" y="3810455"/>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7</a:t>
              </a:r>
            </a:p>
          </p:txBody>
        </p:sp>
        <p:grpSp>
          <p:nvGrpSpPr>
            <p:cNvPr id="16" name="VOORBEELD">
              <a:extLst>
                <a:ext uri="{FF2B5EF4-FFF2-40B4-BE49-F238E27FC236}">
                  <a16:creationId xmlns:a16="http://schemas.microsoft.com/office/drawing/2014/main" id="{96AE56E0-FE67-162F-194A-532D3EE4F45A}"/>
                </a:ext>
              </a:extLst>
            </p:cNvPr>
            <p:cNvGrpSpPr/>
            <p:nvPr userDrawn="1"/>
          </p:nvGrpSpPr>
          <p:grpSpPr>
            <a:xfrm>
              <a:off x="-3573386" y="458674"/>
              <a:ext cx="3234311" cy="558875"/>
              <a:chOff x="-3605171" y="458674"/>
              <a:chExt cx="3234311" cy="558875"/>
            </a:xfrm>
          </p:grpSpPr>
          <p:sp>
            <p:nvSpPr>
              <p:cNvPr id="18" name="Rechthoek 37">
                <a:extLst>
                  <a:ext uri="{FF2B5EF4-FFF2-40B4-BE49-F238E27FC236}">
                    <a16:creationId xmlns:a16="http://schemas.microsoft.com/office/drawing/2014/main" id="{0412E04C-CC11-77D1-C446-E33144DFA602}"/>
                  </a:ext>
                </a:extLst>
              </p:cNvPr>
              <p:cNvSpPr/>
              <p:nvPr userDrawn="1"/>
            </p:nvSpPr>
            <p:spPr>
              <a:xfrm>
                <a:off x="-3604183" y="458674"/>
                <a:ext cx="393459" cy="184058"/>
              </a:xfrm>
              <a:prstGeom prst="rect">
                <a:avLst/>
              </a:prstGeom>
              <a:solidFill>
                <a:srgbClr val="F8F8F8"/>
              </a:solid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18000" rIns="0" bIns="0" numCol="1" spcCol="0" rtlCol="0" fromWordArt="0" anchor="t" anchorCtr="0" forceAA="0" compatLnSpc="1">
                <a:prstTxWarp prst="textNoShape">
                  <a:avLst/>
                </a:prstTxWarp>
                <a:noAutofit/>
              </a:bodyPr>
              <a:lstStyle/>
              <a:p>
                <a:pPr algn="ctr"/>
                <a:r>
                  <a:rPr lang="nl-NL" sz="900" b="1" noProof="0" dirty="0">
                    <a:solidFill>
                      <a:srgbClr val="211F26"/>
                    </a:solidFill>
                    <a:latin typeface="Calibri" panose="020F0502020204030204" pitchFamily="34" charset="0"/>
                    <a:cs typeface="Calibri" panose="020F0502020204030204" pitchFamily="34" charset="0"/>
                  </a:rPr>
                  <a:t>Start</a:t>
                </a:r>
              </a:p>
            </p:txBody>
          </p:sp>
          <p:sp>
            <p:nvSpPr>
              <p:cNvPr id="19" name="Rechthoek 38">
                <a:extLst>
                  <a:ext uri="{FF2B5EF4-FFF2-40B4-BE49-F238E27FC236}">
                    <a16:creationId xmlns:a16="http://schemas.microsoft.com/office/drawing/2014/main" id="{EA4E15EC-B14F-B73B-0970-4A5A355140A8}"/>
                  </a:ext>
                </a:extLst>
              </p:cNvPr>
              <p:cNvSpPr/>
              <p:nvPr userDrawn="1"/>
            </p:nvSpPr>
            <p:spPr>
              <a:xfrm>
                <a:off x="-3599184" y="621345"/>
                <a:ext cx="383782" cy="27171"/>
              </a:xfrm>
              <a:prstGeom prst="rect">
                <a:avLst/>
              </a:prstGeom>
              <a:solidFill>
                <a:srgbClr val="B74629"/>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nvGrpSpPr>
              <p:cNvPr id="20" name="Groep 39">
                <a:extLst>
                  <a:ext uri="{FF2B5EF4-FFF2-40B4-BE49-F238E27FC236}">
                    <a16:creationId xmlns:a16="http://schemas.microsoft.com/office/drawing/2014/main" id="{4462A796-F39D-65FF-03D6-E361FBB1184A}"/>
                  </a:ext>
                </a:extLst>
              </p:cNvPr>
              <p:cNvGrpSpPr/>
              <p:nvPr userDrawn="1"/>
            </p:nvGrpSpPr>
            <p:grpSpPr>
              <a:xfrm>
                <a:off x="-3386247" y="830871"/>
                <a:ext cx="139423" cy="109566"/>
                <a:chOff x="-2866744" y="827071"/>
                <a:chExt cx="168701" cy="132575"/>
              </a:xfrm>
            </p:grpSpPr>
            <p:grpSp>
              <p:nvGrpSpPr>
                <p:cNvPr id="52" name="Groep 70">
                  <a:extLst>
                    <a:ext uri="{FF2B5EF4-FFF2-40B4-BE49-F238E27FC236}">
                      <a16:creationId xmlns:a16="http://schemas.microsoft.com/office/drawing/2014/main" id="{F8E6BF1C-4A20-F11B-B0E3-6B41DF5FCE76}"/>
                    </a:ext>
                  </a:extLst>
                </p:cNvPr>
                <p:cNvGrpSpPr/>
                <p:nvPr userDrawn="1"/>
              </p:nvGrpSpPr>
              <p:grpSpPr>
                <a:xfrm>
                  <a:off x="-2866744" y="827071"/>
                  <a:ext cx="168701" cy="132575"/>
                  <a:chOff x="-2866744" y="827071"/>
                  <a:chExt cx="168701" cy="132575"/>
                </a:xfrm>
              </p:grpSpPr>
              <p:cxnSp>
                <p:nvCxnSpPr>
                  <p:cNvPr id="54" name="Rechte verbindingslijn 72">
                    <a:extLst>
                      <a:ext uri="{FF2B5EF4-FFF2-40B4-BE49-F238E27FC236}">
                        <a16:creationId xmlns:a16="http://schemas.microsoft.com/office/drawing/2014/main" id="{26A38FA1-8EA5-2C4B-5C2D-009F5F4F30CF}"/>
                      </a:ext>
                    </a:extLst>
                  </p:cNvPr>
                  <p:cNvCxnSpPr/>
                  <p:nvPr userDrawn="1"/>
                </p:nvCxnSpPr>
                <p:spPr>
                  <a:xfrm>
                    <a:off x="-2866744" y="827071"/>
                    <a:ext cx="168701" cy="0"/>
                  </a:xfrm>
                  <a:prstGeom prst="line">
                    <a:avLst/>
                  </a:prstGeom>
                  <a:solidFill>
                    <a:schemeClr val="bg1"/>
                  </a:solidFill>
                  <a:ln w="12700" cap="flat" cmpd="sng" algn="ctr">
                    <a:solidFill>
                      <a:srgbClr val="9D9FA1"/>
                    </a:solidFill>
                    <a:prstDash val="solid"/>
                  </a:ln>
                  <a:effectLst/>
                </p:spPr>
              </p:cxnSp>
              <p:cxnSp>
                <p:nvCxnSpPr>
                  <p:cNvPr id="55" name="Rechte verbindingslijn 73">
                    <a:extLst>
                      <a:ext uri="{FF2B5EF4-FFF2-40B4-BE49-F238E27FC236}">
                        <a16:creationId xmlns:a16="http://schemas.microsoft.com/office/drawing/2014/main" id="{7632A3D1-71C3-6836-C0E1-689DE0E73926}"/>
                      </a:ext>
                    </a:extLst>
                  </p:cNvPr>
                  <p:cNvCxnSpPr/>
                  <p:nvPr userDrawn="1"/>
                </p:nvCxnSpPr>
                <p:spPr>
                  <a:xfrm>
                    <a:off x="-2866744" y="959646"/>
                    <a:ext cx="168701" cy="0"/>
                  </a:xfrm>
                  <a:prstGeom prst="line">
                    <a:avLst/>
                  </a:prstGeom>
                  <a:solidFill>
                    <a:schemeClr val="bg1"/>
                  </a:solidFill>
                  <a:ln w="12700" cap="flat" cmpd="sng" algn="ctr">
                    <a:solidFill>
                      <a:srgbClr val="9D9FA1"/>
                    </a:solidFill>
                    <a:prstDash val="solid"/>
                  </a:ln>
                  <a:effectLst/>
                </p:spPr>
              </p:cxnSp>
              <p:cxnSp>
                <p:nvCxnSpPr>
                  <p:cNvPr id="56" name="Rechte verbindingslijn 74">
                    <a:extLst>
                      <a:ext uri="{FF2B5EF4-FFF2-40B4-BE49-F238E27FC236}">
                        <a16:creationId xmlns:a16="http://schemas.microsoft.com/office/drawing/2014/main" id="{460C28E7-2B5E-06D3-CB08-B0786DEB9AAC}"/>
                      </a:ext>
                    </a:extLst>
                  </p:cNvPr>
                  <p:cNvCxnSpPr/>
                  <p:nvPr userDrawn="1"/>
                </p:nvCxnSpPr>
                <p:spPr>
                  <a:xfrm>
                    <a:off x="-2773990" y="926503"/>
                    <a:ext cx="75947" cy="0"/>
                  </a:xfrm>
                  <a:prstGeom prst="line">
                    <a:avLst/>
                  </a:prstGeom>
                  <a:solidFill>
                    <a:schemeClr val="bg1"/>
                  </a:solidFill>
                  <a:ln w="12700" cap="flat" cmpd="sng" algn="ctr">
                    <a:solidFill>
                      <a:srgbClr val="9D9FA1"/>
                    </a:solidFill>
                    <a:prstDash val="solid"/>
                  </a:ln>
                  <a:effectLst/>
                </p:spPr>
              </p:cxnSp>
              <p:cxnSp>
                <p:nvCxnSpPr>
                  <p:cNvPr id="57" name="Rechte verbindingslijn 75">
                    <a:extLst>
                      <a:ext uri="{FF2B5EF4-FFF2-40B4-BE49-F238E27FC236}">
                        <a16:creationId xmlns:a16="http://schemas.microsoft.com/office/drawing/2014/main" id="{A46FA5EA-CA8E-1DBB-3699-75FEB382AD3E}"/>
                      </a:ext>
                    </a:extLst>
                  </p:cNvPr>
                  <p:cNvCxnSpPr/>
                  <p:nvPr userDrawn="1"/>
                </p:nvCxnSpPr>
                <p:spPr>
                  <a:xfrm>
                    <a:off x="-2773990" y="893359"/>
                    <a:ext cx="75947" cy="0"/>
                  </a:xfrm>
                  <a:prstGeom prst="line">
                    <a:avLst/>
                  </a:prstGeom>
                  <a:solidFill>
                    <a:schemeClr val="bg1"/>
                  </a:solidFill>
                  <a:ln w="12700" cap="flat" cmpd="sng" algn="ctr">
                    <a:solidFill>
                      <a:srgbClr val="9D9FA1"/>
                    </a:solidFill>
                    <a:prstDash val="solid"/>
                  </a:ln>
                  <a:effectLst/>
                </p:spPr>
              </p:cxnSp>
              <p:cxnSp>
                <p:nvCxnSpPr>
                  <p:cNvPr id="58" name="Rechte verbindingslijn 76">
                    <a:extLst>
                      <a:ext uri="{FF2B5EF4-FFF2-40B4-BE49-F238E27FC236}">
                        <a16:creationId xmlns:a16="http://schemas.microsoft.com/office/drawing/2014/main" id="{6DF686EA-608C-7EDE-CA06-C0F1F37B65A5}"/>
                      </a:ext>
                    </a:extLst>
                  </p:cNvPr>
                  <p:cNvCxnSpPr/>
                  <p:nvPr userDrawn="1"/>
                </p:nvCxnSpPr>
                <p:spPr>
                  <a:xfrm>
                    <a:off x="-2773990" y="860215"/>
                    <a:ext cx="75947" cy="0"/>
                  </a:xfrm>
                  <a:prstGeom prst="line">
                    <a:avLst/>
                  </a:prstGeom>
                  <a:solidFill>
                    <a:schemeClr val="bg1"/>
                  </a:solidFill>
                  <a:ln w="12700" cap="flat" cmpd="sng" algn="ctr">
                    <a:solidFill>
                      <a:srgbClr val="9D9FA1"/>
                    </a:solidFill>
                    <a:prstDash val="solid"/>
                  </a:ln>
                  <a:effectLst/>
                </p:spPr>
              </p:cxnSp>
            </p:grpSp>
            <p:sp>
              <p:nvSpPr>
                <p:cNvPr id="53" name="Pijl: rechts 71">
                  <a:extLst>
                    <a:ext uri="{FF2B5EF4-FFF2-40B4-BE49-F238E27FC236}">
                      <a16:creationId xmlns:a16="http://schemas.microsoft.com/office/drawing/2014/main" id="{C6BF5339-6B63-1EAA-4B4D-D8C85DF150BD}"/>
                    </a:ext>
                  </a:extLst>
                </p:cNvPr>
                <p:cNvSpPr/>
                <p:nvPr userDrawn="1"/>
              </p:nvSpPr>
              <p:spPr>
                <a:xfrm>
                  <a:off x="-2866744" y="858737"/>
                  <a:ext cx="70676" cy="67902"/>
                </a:xfrm>
                <a:prstGeom prst="rightArrow">
                  <a:avLst>
                    <a:gd name="adj1" fmla="val 25329"/>
                    <a:gd name="adj2" fmla="val 63628"/>
                  </a:avLst>
                </a:prstGeom>
                <a:solidFill>
                  <a:srgbClr val="4A7DB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grpSp>
            <p:nvGrpSpPr>
              <p:cNvPr id="21" name="Groep 40">
                <a:extLst>
                  <a:ext uri="{FF2B5EF4-FFF2-40B4-BE49-F238E27FC236}">
                    <a16:creationId xmlns:a16="http://schemas.microsoft.com/office/drawing/2014/main" id="{A0374490-C4AA-C3B7-767F-CD1126AB1BAB}"/>
                  </a:ext>
                </a:extLst>
              </p:cNvPr>
              <p:cNvGrpSpPr/>
              <p:nvPr userDrawn="1"/>
            </p:nvGrpSpPr>
            <p:grpSpPr>
              <a:xfrm>
                <a:off x="-3605171" y="830871"/>
                <a:ext cx="139423" cy="109566"/>
                <a:chOff x="-2866744" y="518074"/>
                <a:chExt cx="168701" cy="132575"/>
              </a:xfrm>
            </p:grpSpPr>
            <p:grpSp>
              <p:nvGrpSpPr>
                <p:cNvPr id="45" name="Groep 63">
                  <a:extLst>
                    <a:ext uri="{FF2B5EF4-FFF2-40B4-BE49-F238E27FC236}">
                      <a16:creationId xmlns:a16="http://schemas.microsoft.com/office/drawing/2014/main" id="{FA925C42-0B03-25FD-E3E4-91A7E0155A62}"/>
                    </a:ext>
                  </a:extLst>
                </p:cNvPr>
                <p:cNvGrpSpPr/>
                <p:nvPr userDrawn="1"/>
              </p:nvGrpSpPr>
              <p:grpSpPr>
                <a:xfrm>
                  <a:off x="-2866744" y="518074"/>
                  <a:ext cx="168701" cy="132575"/>
                  <a:chOff x="-2866744" y="518074"/>
                  <a:chExt cx="168701" cy="132575"/>
                </a:xfrm>
              </p:grpSpPr>
              <p:cxnSp>
                <p:nvCxnSpPr>
                  <p:cNvPr id="47" name="Rechte verbindingslijn 65">
                    <a:extLst>
                      <a:ext uri="{FF2B5EF4-FFF2-40B4-BE49-F238E27FC236}">
                        <a16:creationId xmlns:a16="http://schemas.microsoft.com/office/drawing/2014/main" id="{A5C9DB6C-9387-F575-5387-A1951CF9E950}"/>
                      </a:ext>
                    </a:extLst>
                  </p:cNvPr>
                  <p:cNvCxnSpPr/>
                  <p:nvPr userDrawn="1"/>
                </p:nvCxnSpPr>
                <p:spPr>
                  <a:xfrm>
                    <a:off x="-2866744" y="518074"/>
                    <a:ext cx="168701" cy="0"/>
                  </a:xfrm>
                  <a:prstGeom prst="line">
                    <a:avLst/>
                  </a:prstGeom>
                  <a:solidFill>
                    <a:schemeClr val="bg1"/>
                  </a:solidFill>
                  <a:ln w="12700" cap="flat" cmpd="sng" algn="ctr">
                    <a:solidFill>
                      <a:srgbClr val="9D9FA1"/>
                    </a:solidFill>
                    <a:prstDash val="solid"/>
                  </a:ln>
                  <a:effectLst/>
                </p:spPr>
              </p:cxnSp>
              <p:cxnSp>
                <p:nvCxnSpPr>
                  <p:cNvPr id="48" name="Rechte verbindingslijn 66">
                    <a:extLst>
                      <a:ext uri="{FF2B5EF4-FFF2-40B4-BE49-F238E27FC236}">
                        <a16:creationId xmlns:a16="http://schemas.microsoft.com/office/drawing/2014/main" id="{4A0E6C7F-AE63-2448-D956-E85A5D2BBB6B}"/>
                      </a:ext>
                    </a:extLst>
                  </p:cNvPr>
                  <p:cNvCxnSpPr/>
                  <p:nvPr userDrawn="1"/>
                </p:nvCxnSpPr>
                <p:spPr>
                  <a:xfrm>
                    <a:off x="-2866744" y="650649"/>
                    <a:ext cx="168701" cy="0"/>
                  </a:xfrm>
                  <a:prstGeom prst="line">
                    <a:avLst/>
                  </a:prstGeom>
                  <a:solidFill>
                    <a:schemeClr val="bg1"/>
                  </a:solidFill>
                  <a:ln w="12700" cap="flat" cmpd="sng" algn="ctr">
                    <a:solidFill>
                      <a:srgbClr val="9D9FA1"/>
                    </a:solidFill>
                    <a:prstDash val="solid"/>
                  </a:ln>
                  <a:effectLst/>
                </p:spPr>
              </p:cxnSp>
              <p:cxnSp>
                <p:nvCxnSpPr>
                  <p:cNvPr id="49" name="Rechte verbindingslijn 67">
                    <a:extLst>
                      <a:ext uri="{FF2B5EF4-FFF2-40B4-BE49-F238E27FC236}">
                        <a16:creationId xmlns:a16="http://schemas.microsoft.com/office/drawing/2014/main" id="{370B8022-93E4-FDFE-71C5-315A0B7D6536}"/>
                      </a:ext>
                    </a:extLst>
                  </p:cNvPr>
                  <p:cNvCxnSpPr/>
                  <p:nvPr userDrawn="1"/>
                </p:nvCxnSpPr>
                <p:spPr>
                  <a:xfrm>
                    <a:off x="-2773990" y="617506"/>
                    <a:ext cx="75947" cy="0"/>
                  </a:xfrm>
                  <a:prstGeom prst="line">
                    <a:avLst/>
                  </a:prstGeom>
                  <a:solidFill>
                    <a:schemeClr val="bg1"/>
                  </a:solidFill>
                  <a:ln w="12700" cap="flat" cmpd="sng" algn="ctr">
                    <a:solidFill>
                      <a:srgbClr val="9D9FA1"/>
                    </a:solidFill>
                    <a:prstDash val="solid"/>
                  </a:ln>
                  <a:effectLst/>
                </p:spPr>
              </p:cxnSp>
              <p:cxnSp>
                <p:nvCxnSpPr>
                  <p:cNvPr id="50" name="Rechte verbindingslijn 68">
                    <a:extLst>
                      <a:ext uri="{FF2B5EF4-FFF2-40B4-BE49-F238E27FC236}">
                        <a16:creationId xmlns:a16="http://schemas.microsoft.com/office/drawing/2014/main" id="{98A51B27-3C8C-11F4-C1FC-B2E2831A997D}"/>
                      </a:ext>
                    </a:extLst>
                  </p:cNvPr>
                  <p:cNvCxnSpPr/>
                  <p:nvPr userDrawn="1"/>
                </p:nvCxnSpPr>
                <p:spPr>
                  <a:xfrm>
                    <a:off x="-2773990" y="584362"/>
                    <a:ext cx="75947" cy="0"/>
                  </a:xfrm>
                  <a:prstGeom prst="line">
                    <a:avLst/>
                  </a:prstGeom>
                  <a:solidFill>
                    <a:schemeClr val="bg1"/>
                  </a:solidFill>
                  <a:ln w="12700" cap="flat" cmpd="sng" algn="ctr">
                    <a:solidFill>
                      <a:srgbClr val="9D9FA1"/>
                    </a:solidFill>
                    <a:prstDash val="solid"/>
                  </a:ln>
                  <a:effectLst/>
                </p:spPr>
              </p:cxnSp>
              <p:cxnSp>
                <p:nvCxnSpPr>
                  <p:cNvPr id="51" name="Rechte verbindingslijn 69">
                    <a:extLst>
                      <a:ext uri="{FF2B5EF4-FFF2-40B4-BE49-F238E27FC236}">
                        <a16:creationId xmlns:a16="http://schemas.microsoft.com/office/drawing/2014/main" id="{87DB0ADE-8492-51AD-6859-F6C6797D91EE}"/>
                      </a:ext>
                    </a:extLst>
                  </p:cNvPr>
                  <p:cNvCxnSpPr/>
                  <p:nvPr userDrawn="1"/>
                </p:nvCxnSpPr>
                <p:spPr>
                  <a:xfrm>
                    <a:off x="-2773990" y="551218"/>
                    <a:ext cx="75947" cy="0"/>
                  </a:xfrm>
                  <a:prstGeom prst="line">
                    <a:avLst/>
                  </a:prstGeom>
                  <a:solidFill>
                    <a:schemeClr val="bg1"/>
                  </a:solidFill>
                  <a:ln w="12700" cap="flat" cmpd="sng" algn="ctr">
                    <a:solidFill>
                      <a:srgbClr val="9D9FA1"/>
                    </a:solidFill>
                    <a:prstDash val="solid"/>
                  </a:ln>
                  <a:effectLst/>
                </p:spPr>
              </p:cxnSp>
            </p:grpSp>
            <p:sp>
              <p:nvSpPr>
                <p:cNvPr id="46" name="Pijl: rechts 64">
                  <a:extLst>
                    <a:ext uri="{FF2B5EF4-FFF2-40B4-BE49-F238E27FC236}">
                      <a16:creationId xmlns:a16="http://schemas.microsoft.com/office/drawing/2014/main" id="{BD12093F-F610-EE31-7703-4E9BE103B552}"/>
                    </a:ext>
                  </a:extLst>
                </p:cNvPr>
                <p:cNvSpPr/>
                <p:nvPr userDrawn="1"/>
              </p:nvSpPr>
              <p:spPr>
                <a:xfrm flipH="1">
                  <a:off x="-2866744" y="549740"/>
                  <a:ext cx="70676" cy="67902"/>
                </a:xfrm>
                <a:prstGeom prst="rightArrow">
                  <a:avLst>
                    <a:gd name="adj1" fmla="val 25329"/>
                    <a:gd name="adj2" fmla="val 63628"/>
                  </a:avLst>
                </a:prstGeom>
                <a:solidFill>
                  <a:srgbClr val="4A7DB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cxnSp>
            <p:nvCxnSpPr>
              <p:cNvPr id="22" name="Rechte verbindingslijn 41">
                <a:extLst>
                  <a:ext uri="{FF2B5EF4-FFF2-40B4-BE49-F238E27FC236}">
                    <a16:creationId xmlns:a16="http://schemas.microsoft.com/office/drawing/2014/main" id="{13FD75EC-BAC9-CECB-B3B6-422460344566}"/>
                  </a:ext>
                </a:extLst>
              </p:cNvPr>
              <p:cNvCxnSpPr>
                <a:cxnSpLocks/>
              </p:cNvCxnSpPr>
              <p:nvPr userDrawn="1"/>
            </p:nvCxnSpPr>
            <p:spPr>
              <a:xfrm flipV="1">
                <a:off x="-3459956" y="588169"/>
                <a:ext cx="547687" cy="219076"/>
              </a:xfrm>
              <a:prstGeom prst="line">
                <a:avLst/>
              </a:prstGeom>
              <a:noFill/>
              <a:ln w="19050" cap="rnd" cmpd="sng" algn="ctr">
                <a:solidFill>
                  <a:schemeClr val="accent1"/>
                </a:solidFill>
                <a:prstDash val="solid"/>
                <a:headEnd type="oval"/>
              </a:ln>
              <a:effectLst/>
            </p:spPr>
          </p:cxnSp>
          <p:cxnSp>
            <p:nvCxnSpPr>
              <p:cNvPr id="23" name="Rechte verbindingslijn 42">
                <a:extLst>
                  <a:ext uri="{FF2B5EF4-FFF2-40B4-BE49-F238E27FC236}">
                    <a16:creationId xmlns:a16="http://schemas.microsoft.com/office/drawing/2014/main" id="{FD176A7D-9AE6-59F5-9099-376B964A341A}"/>
                  </a:ext>
                </a:extLst>
              </p:cNvPr>
              <p:cNvCxnSpPr>
                <a:cxnSpLocks/>
              </p:cNvCxnSpPr>
              <p:nvPr userDrawn="1"/>
            </p:nvCxnSpPr>
            <p:spPr>
              <a:xfrm>
                <a:off x="-3224213" y="828675"/>
                <a:ext cx="319088" cy="0"/>
              </a:xfrm>
              <a:prstGeom prst="line">
                <a:avLst/>
              </a:prstGeom>
              <a:noFill/>
              <a:ln w="19050" cap="rnd" cmpd="sng" algn="ctr">
                <a:solidFill>
                  <a:schemeClr val="accent1"/>
                </a:solidFill>
                <a:prstDash val="solid"/>
                <a:headEnd type="oval"/>
              </a:ln>
              <a:effectLst/>
            </p:spPr>
          </p:cxnSp>
          <p:sp>
            <p:nvSpPr>
              <p:cNvPr id="24" name="Rechthoek 43">
                <a:extLst>
                  <a:ext uri="{FF2B5EF4-FFF2-40B4-BE49-F238E27FC236}">
                    <a16:creationId xmlns:a16="http://schemas.microsoft.com/office/drawing/2014/main" id="{B4BC8A1A-AA6B-54BF-A073-7C79EE49A799}"/>
                  </a:ext>
                </a:extLst>
              </p:cNvPr>
              <p:cNvSpPr/>
              <p:nvPr userDrawn="1"/>
            </p:nvSpPr>
            <p:spPr>
              <a:xfrm>
                <a:off x="-2559903" y="512179"/>
                <a:ext cx="2189042" cy="151083"/>
              </a:xfrm>
              <a:prstGeom prst="rect">
                <a:avLst/>
              </a:prstGeom>
              <a:noFill/>
              <a:ln w="25400" cap="flat" cmpd="sng" algn="ctr">
                <a:noFill/>
                <a:prstDash val="solid"/>
              </a:ln>
              <a:effectLst/>
            </p:spPr>
            <p:txBody>
              <a:bodyPr lIns="0" tIns="0" rIns="0" bIns="0" rtlCol="0" anchor="ct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100" b="0" i="0" u="none" strike="noStrike" kern="0" cap="none" spc="0" normalizeH="0" baseline="0" noProof="0" dirty="0">
                    <a:ln>
                      <a:noFill/>
                    </a:ln>
                    <a:solidFill>
                      <a:schemeClr val="tx1"/>
                    </a:solidFill>
                    <a:effectLst/>
                    <a:uLnTx/>
                    <a:uFillTx/>
                    <a:latin typeface="Calibri" panose="020F0502020204030204" pitchFamily="34" charset="0"/>
                    <a:cs typeface="Calibri" panose="020F0502020204030204" pitchFamily="34" charset="0"/>
                  </a:rPr>
                  <a:t>Tekstniveau omhoog</a:t>
                </a:r>
              </a:p>
            </p:txBody>
          </p:sp>
          <p:sp>
            <p:nvSpPr>
              <p:cNvPr id="25" name="Rechthoek 44">
                <a:extLst>
                  <a:ext uri="{FF2B5EF4-FFF2-40B4-BE49-F238E27FC236}">
                    <a16:creationId xmlns:a16="http://schemas.microsoft.com/office/drawing/2014/main" id="{39AED709-CCAB-2EDF-E038-8971E0301563}"/>
                  </a:ext>
                </a:extLst>
              </p:cNvPr>
              <p:cNvSpPr/>
              <p:nvPr userDrawn="1"/>
            </p:nvSpPr>
            <p:spPr>
              <a:xfrm>
                <a:off x="-2559903" y="819562"/>
                <a:ext cx="2189043" cy="142202"/>
              </a:xfrm>
              <a:prstGeom prst="rect">
                <a:avLst/>
              </a:prstGeom>
              <a:noFill/>
              <a:ln w="25400" cap="flat" cmpd="sng" algn="ctr">
                <a:noFill/>
                <a:prstDash val="solid"/>
              </a:ln>
              <a:effectLst/>
            </p:spPr>
            <p:txBody>
              <a:bodyPr lIns="0" tIns="0" rIns="0" bIns="0" rtlCol="0" anchor="ct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100" b="0" i="0" u="none" strike="noStrike" kern="0" cap="none" spc="0" normalizeH="0" baseline="0" noProof="0" dirty="0">
                    <a:ln>
                      <a:noFill/>
                    </a:ln>
                    <a:solidFill>
                      <a:schemeClr val="tx1"/>
                    </a:solidFill>
                    <a:effectLst/>
                    <a:uLnTx/>
                    <a:uFillTx/>
                    <a:latin typeface="Calibri" panose="020F0502020204030204" pitchFamily="34" charset="0"/>
                    <a:cs typeface="Calibri" panose="020F0502020204030204" pitchFamily="34" charset="0"/>
                  </a:rPr>
                  <a:t>Tekstniveau omlaag</a:t>
                </a:r>
              </a:p>
            </p:txBody>
          </p:sp>
          <p:grpSp>
            <p:nvGrpSpPr>
              <p:cNvPr id="26" name="Groep 45">
                <a:extLst>
                  <a:ext uri="{FF2B5EF4-FFF2-40B4-BE49-F238E27FC236}">
                    <a16:creationId xmlns:a16="http://schemas.microsoft.com/office/drawing/2014/main" id="{86E24B73-E1F3-89F9-9601-5B44A4F18839}"/>
                  </a:ext>
                </a:extLst>
              </p:cNvPr>
              <p:cNvGrpSpPr/>
              <p:nvPr userDrawn="1"/>
            </p:nvGrpSpPr>
            <p:grpSpPr>
              <a:xfrm>
                <a:off x="-2916763" y="769168"/>
                <a:ext cx="268738" cy="248381"/>
                <a:chOff x="-2916763" y="769168"/>
                <a:chExt cx="268738" cy="248381"/>
              </a:xfrm>
            </p:grpSpPr>
            <p:sp>
              <p:nvSpPr>
                <p:cNvPr id="36" name="Rechthoek 55">
                  <a:extLst>
                    <a:ext uri="{FF2B5EF4-FFF2-40B4-BE49-F238E27FC236}">
                      <a16:creationId xmlns:a16="http://schemas.microsoft.com/office/drawing/2014/main" id="{7513E3D1-CA1F-3A35-FB1F-E0DDF97E4BF4}"/>
                    </a:ext>
                  </a:extLst>
                </p:cNvPr>
                <p:cNvSpPr/>
                <p:nvPr userDrawn="1"/>
              </p:nvSpPr>
              <p:spPr>
                <a:xfrm>
                  <a:off x="-2916763" y="769168"/>
                  <a:ext cx="268738" cy="248381"/>
                </a:xfrm>
                <a:prstGeom prst="rect">
                  <a:avLst/>
                </a:prstGeom>
                <a:solidFill>
                  <a:srgbClr val="FFFFFF"/>
                </a:solidFill>
                <a:ln w="3175">
                  <a:solidFill>
                    <a:srgbClr val="DADADA"/>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ctr"/>
                  <a:endParaRPr lang="nl-NL" sz="1050" b="0" noProof="0" dirty="0">
                    <a:solidFill>
                      <a:srgbClr val="211F26"/>
                    </a:solidFill>
                    <a:latin typeface="Calibri" panose="020F0502020204030204" pitchFamily="34" charset="0"/>
                    <a:cs typeface="Calibri" panose="020F0502020204030204" pitchFamily="34" charset="0"/>
                  </a:endParaRPr>
                </a:p>
              </p:txBody>
            </p:sp>
            <p:grpSp>
              <p:nvGrpSpPr>
                <p:cNvPr id="38" name="Groep 56">
                  <a:extLst>
                    <a:ext uri="{FF2B5EF4-FFF2-40B4-BE49-F238E27FC236}">
                      <a16:creationId xmlns:a16="http://schemas.microsoft.com/office/drawing/2014/main" id="{BCC4906C-64C7-1B0A-0D9F-6B755A238211}"/>
                    </a:ext>
                  </a:extLst>
                </p:cNvPr>
                <p:cNvGrpSpPr/>
                <p:nvPr userDrawn="1"/>
              </p:nvGrpSpPr>
              <p:grpSpPr>
                <a:xfrm>
                  <a:off x="-2866744" y="827071"/>
                  <a:ext cx="168701" cy="132575"/>
                  <a:chOff x="-2866744" y="827071"/>
                  <a:chExt cx="168701" cy="132575"/>
                </a:xfrm>
              </p:grpSpPr>
              <p:cxnSp>
                <p:nvCxnSpPr>
                  <p:cNvPr id="40" name="Rechte verbindingslijn 58">
                    <a:extLst>
                      <a:ext uri="{FF2B5EF4-FFF2-40B4-BE49-F238E27FC236}">
                        <a16:creationId xmlns:a16="http://schemas.microsoft.com/office/drawing/2014/main" id="{FE3E310E-EB74-41B2-90D4-398EFEC610FC}"/>
                      </a:ext>
                    </a:extLst>
                  </p:cNvPr>
                  <p:cNvCxnSpPr/>
                  <p:nvPr userDrawn="1"/>
                </p:nvCxnSpPr>
                <p:spPr>
                  <a:xfrm>
                    <a:off x="-2866744" y="827071"/>
                    <a:ext cx="168701" cy="0"/>
                  </a:xfrm>
                  <a:prstGeom prst="line">
                    <a:avLst/>
                  </a:prstGeom>
                  <a:solidFill>
                    <a:schemeClr val="bg1"/>
                  </a:solidFill>
                  <a:ln w="12700" cap="flat" cmpd="sng" algn="ctr">
                    <a:solidFill>
                      <a:srgbClr val="9D9FA1"/>
                    </a:solidFill>
                    <a:prstDash val="solid"/>
                  </a:ln>
                  <a:effectLst/>
                </p:spPr>
              </p:cxnSp>
              <p:cxnSp>
                <p:nvCxnSpPr>
                  <p:cNvPr id="41" name="Rechte verbindingslijn 59">
                    <a:extLst>
                      <a:ext uri="{FF2B5EF4-FFF2-40B4-BE49-F238E27FC236}">
                        <a16:creationId xmlns:a16="http://schemas.microsoft.com/office/drawing/2014/main" id="{77CEBE60-5FCC-9A76-F49E-F249000C9A44}"/>
                      </a:ext>
                    </a:extLst>
                  </p:cNvPr>
                  <p:cNvCxnSpPr/>
                  <p:nvPr userDrawn="1"/>
                </p:nvCxnSpPr>
                <p:spPr>
                  <a:xfrm>
                    <a:off x="-2866744" y="959646"/>
                    <a:ext cx="168701" cy="0"/>
                  </a:xfrm>
                  <a:prstGeom prst="line">
                    <a:avLst/>
                  </a:prstGeom>
                  <a:solidFill>
                    <a:schemeClr val="bg1"/>
                  </a:solidFill>
                  <a:ln w="12700" cap="flat" cmpd="sng" algn="ctr">
                    <a:solidFill>
                      <a:srgbClr val="9D9FA1"/>
                    </a:solidFill>
                    <a:prstDash val="solid"/>
                  </a:ln>
                  <a:effectLst/>
                </p:spPr>
              </p:cxnSp>
              <p:cxnSp>
                <p:nvCxnSpPr>
                  <p:cNvPr id="42" name="Rechte verbindingslijn 60">
                    <a:extLst>
                      <a:ext uri="{FF2B5EF4-FFF2-40B4-BE49-F238E27FC236}">
                        <a16:creationId xmlns:a16="http://schemas.microsoft.com/office/drawing/2014/main" id="{41573209-7358-725D-7F2A-B949C6CE3297}"/>
                      </a:ext>
                    </a:extLst>
                  </p:cNvPr>
                  <p:cNvCxnSpPr/>
                  <p:nvPr userDrawn="1"/>
                </p:nvCxnSpPr>
                <p:spPr>
                  <a:xfrm>
                    <a:off x="-2773990" y="926503"/>
                    <a:ext cx="75947" cy="0"/>
                  </a:xfrm>
                  <a:prstGeom prst="line">
                    <a:avLst/>
                  </a:prstGeom>
                  <a:solidFill>
                    <a:schemeClr val="bg1"/>
                  </a:solidFill>
                  <a:ln w="12700" cap="flat" cmpd="sng" algn="ctr">
                    <a:solidFill>
                      <a:srgbClr val="9D9FA1"/>
                    </a:solidFill>
                    <a:prstDash val="solid"/>
                  </a:ln>
                  <a:effectLst/>
                </p:spPr>
              </p:cxnSp>
              <p:cxnSp>
                <p:nvCxnSpPr>
                  <p:cNvPr id="43" name="Rechte verbindingslijn 61">
                    <a:extLst>
                      <a:ext uri="{FF2B5EF4-FFF2-40B4-BE49-F238E27FC236}">
                        <a16:creationId xmlns:a16="http://schemas.microsoft.com/office/drawing/2014/main" id="{3B3F884D-7A78-6DF8-DAA4-EC345288ADCD}"/>
                      </a:ext>
                    </a:extLst>
                  </p:cNvPr>
                  <p:cNvCxnSpPr/>
                  <p:nvPr userDrawn="1"/>
                </p:nvCxnSpPr>
                <p:spPr>
                  <a:xfrm>
                    <a:off x="-2773990" y="893359"/>
                    <a:ext cx="75947" cy="0"/>
                  </a:xfrm>
                  <a:prstGeom prst="line">
                    <a:avLst/>
                  </a:prstGeom>
                  <a:solidFill>
                    <a:schemeClr val="bg1"/>
                  </a:solidFill>
                  <a:ln w="12700" cap="flat" cmpd="sng" algn="ctr">
                    <a:solidFill>
                      <a:srgbClr val="9D9FA1"/>
                    </a:solidFill>
                    <a:prstDash val="solid"/>
                  </a:ln>
                  <a:effectLst/>
                </p:spPr>
              </p:cxnSp>
              <p:cxnSp>
                <p:nvCxnSpPr>
                  <p:cNvPr id="44" name="Rechte verbindingslijn 62">
                    <a:extLst>
                      <a:ext uri="{FF2B5EF4-FFF2-40B4-BE49-F238E27FC236}">
                        <a16:creationId xmlns:a16="http://schemas.microsoft.com/office/drawing/2014/main" id="{BB0E6ECC-3012-C05B-FD90-312F189EA882}"/>
                      </a:ext>
                    </a:extLst>
                  </p:cNvPr>
                  <p:cNvCxnSpPr/>
                  <p:nvPr userDrawn="1"/>
                </p:nvCxnSpPr>
                <p:spPr>
                  <a:xfrm>
                    <a:off x="-2773990" y="860215"/>
                    <a:ext cx="75947" cy="0"/>
                  </a:xfrm>
                  <a:prstGeom prst="line">
                    <a:avLst/>
                  </a:prstGeom>
                  <a:solidFill>
                    <a:schemeClr val="bg1"/>
                  </a:solidFill>
                  <a:ln w="12700" cap="flat" cmpd="sng" algn="ctr">
                    <a:solidFill>
                      <a:srgbClr val="9D9FA1"/>
                    </a:solidFill>
                    <a:prstDash val="solid"/>
                  </a:ln>
                  <a:effectLst/>
                </p:spPr>
              </p:cxnSp>
            </p:grpSp>
            <p:sp>
              <p:nvSpPr>
                <p:cNvPr id="39" name="Pijl: rechts 57">
                  <a:extLst>
                    <a:ext uri="{FF2B5EF4-FFF2-40B4-BE49-F238E27FC236}">
                      <a16:creationId xmlns:a16="http://schemas.microsoft.com/office/drawing/2014/main" id="{5B78EDE6-1149-67CA-5F8E-D0F2047A2429}"/>
                    </a:ext>
                  </a:extLst>
                </p:cNvPr>
                <p:cNvSpPr/>
                <p:nvPr userDrawn="1"/>
              </p:nvSpPr>
              <p:spPr>
                <a:xfrm>
                  <a:off x="-2866744" y="858737"/>
                  <a:ext cx="70676" cy="67902"/>
                </a:xfrm>
                <a:prstGeom prst="rightArrow">
                  <a:avLst>
                    <a:gd name="adj1" fmla="val 25329"/>
                    <a:gd name="adj2" fmla="val 63628"/>
                  </a:avLst>
                </a:prstGeom>
                <a:solidFill>
                  <a:srgbClr val="4A7DB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grpSp>
            <p:nvGrpSpPr>
              <p:cNvPr id="27" name="Groep 46">
                <a:extLst>
                  <a:ext uri="{FF2B5EF4-FFF2-40B4-BE49-F238E27FC236}">
                    <a16:creationId xmlns:a16="http://schemas.microsoft.com/office/drawing/2014/main" id="{1411E002-4D2E-760F-3537-BECDE39A9131}"/>
                  </a:ext>
                </a:extLst>
              </p:cNvPr>
              <p:cNvGrpSpPr/>
              <p:nvPr userDrawn="1"/>
            </p:nvGrpSpPr>
            <p:grpSpPr>
              <a:xfrm>
                <a:off x="-2916763" y="460171"/>
                <a:ext cx="268738" cy="248381"/>
                <a:chOff x="-2916763" y="460171"/>
                <a:chExt cx="268738" cy="248381"/>
              </a:xfrm>
            </p:grpSpPr>
            <p:sp>
              <p:nvSpPr>
                <p:cNvPr id="28" name="Rechthoek 47">
                  <a:extLst>
                    <a:ext uri="{FF2B5EF4-FFF2-40B4-BE49-F238E27FC236}">
                      <a16:creationId xmlns:a16="http://schemas.microsoft.com/office/drawing/2014/main" id="{59C28E53-8E5D-7A92-6C22-B10C30CC9D90}"/>
                    </a:ext>
                  </a:extLst>
                </p:cNvPr>
                <p:cNvSpPr/>
                <p:nvPr userDrawn="1"/>
              </p:nvSpPr>
              <p:spPr>
                <a:xfrm>
                  <a:off x="-2916763" y="460171"/>
                  <a:ext cx="268738" cy="248381"/>
                </a:xfrm>
                <a:prstGeom prst="rect">
                  <a:avLst/>
                </a:prstGeom>
                <a:solidFill>
                  <a:srgbClr val="FFFFFF"/>
                </a:solidFill>
                <a:ln w="3175">
                  <a:solidFill>
                    <a:srgbClr val="DADADA"/>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ctr"/>
                  <a:endParaRPr lang="nl-NL" sz="1050" b="0" noProof="0" dirty="0">
                    <a:solidFill>
                      <a:srgbClr val="211F26"/>
                    </a:solidFill>
                    <a:latin typeface="Calibri" panose="020F0502020204030204" pitchFamily="34" charset="0"/>
                    <a:cs typeface="Calibri" panose="020F0502020204030204" pitchFamily="34" charset="0"/>
                  </a:endParaRPr>
                </a:p>
              </p:txBody>
            </p:sp>
            <p:grpSp>
              <p:nvGrpSpPr>
                <p:cNvPr id="29" name="Groep 48">
                  <a:extLst>
                    <a:ext uri="{FF2B5EF4-FFF2-40B4-BE49-F238E27FC236}">
                      <a16:creationId xmlns:a16="http://schemas.microsoft.com/office/drawing/2014/main" id="{E27956C1-9D64-AC41-D71F-5FE473DC3FAB}"/>
                    </a:ext>
                  </a:extLst>
                </p:cNvPr>
                <p:cNvGrpSpPr/>
                <p:nvPr userDrawn="1"/>
              </p:nvGrpSpPr>
              <p:grpSpPr>
                <a:xfrm>
                  <a:off x="-2866744" y="518074"/>
                  <a:ext cx="168701" cy="132575"/>
                  <a:chOff x="-2866744" y="518074"/>
                  <a:chExt cx="168701" cy="132575"/>
                </a:xfrm>
              </p:grpSpPr>
              <p:cxnSp>
                <p:nvCxnSpPr>
                  <p:cNvPr id="31" name="Rechte verbindingslijn 50">
                    <a:extLst>
                      <a:ext uri="{FF2B5EF4-FFF2-40B4-BE49-F238E27FC236}">
                        <a16:creationId xmlns:a16="http://schemas.microsoft.com/office/drawing/2014/main" id="{8574EA71-C50A-1D09-BA6A-52EBD74ECBCA}"/>
                      </a:ext>
                    </a:extLst>
                  </p:cNvPr>
                  <p:cNvCxnSpPr/>
                  <p:nvPr userDrawn="1"/>
                </p:nvCxnSpPr>
                <p:spPr>
                  <a:xfrm>
                    <a:off x="-2866744" y="518074"/>
                    <a:ext cx="168701" cy="0"/>
                  </a:xfrm>
                  <a:prstGeom prst="line">
                    <a:avLst/>
                  </a:prstGeom>
                  <a:solidFill>
                    <a:schemeClr val="bg1"/>
                  </a:solidFill>
                  <a:ln w="12700" cap="flat" cmpd="sng" algn="ctr">
                    <a:solidFill>
                      <a:srgbClr val="9D9FA1"/>
                    </a:solidFill>
                    <a:prstDash val="solid"/>
                  </a:ln>
                  <a:effectLst/>
                </p:spPr>
              </p:cxnSp>
              <p:cxnSp>
                <p:nvCxnSpPr>
                  <p:cNvPr id="32" name="Rechte verbindingslijn 51">
                    <a:extLst>
                      <a:ext uri="{FF2B5EF4-FFF2-40B4-BE49-F238E27FC236}">
                        <a16:creationId xmlns:a16="http://schemas.microsoft.com/office/drawing/2014/main" id="{94F02182-F029-D15D-4806-2D704165EF0C}"/>
                      </a:ext>
                    </a:extLst>
                  </p:cNvPr>
                  <p:cNvCxnSpPr/>
                  <p:nvPr userDrawn="1"/>
                </p:nvCxnSpPr>
                <p:spPr>
                  <a:xfrm>
                    <a:off x="-2866744" y="650649"/>
                    <a:ext cx="168701" cy="0"/>
                  </a:xfrm>
                  <a:prstGeom prst="line">
                    <a:avLst/>
                  </a:prstGeom>
                  <a:solidFill>
                    <a:schemeClr val="bg1"/>
                  </a:solidFill>
                  <a:ln w="12700" cap="flat" cmpd="sng" algn="ctr">
                    <a:solidFill>
                      <a:srgbClr val="9D9FA1"/>
                    </a:solidFill>
                    <a:prstDash val="solid"/>
                  </a:ln>
                  <a:effectLst/>
                </p:spPr>
              </p:cxnSp>
              <p:cxnSp>
                <p:nvCxnSpPr>
                  <p:cNvPr id="33" name="Rechte verbindingslijn 52">
                    <a:extLst>
                      <a:ext uri="{FF2B5EF4-FFF2-40B4-BE49-F238E27FC236}">
                        <a16:creationId xmlns:a16="http://schemas.microsoft.com/office/drawing/2014/main" id="{1C56E2DB-CA1E-EBAB-C4E8-5A79E0156693}"/>
                      </a:ext>
                    </a:extLst>
                  </p:cNvPr>
                  <p:cNvCxnSpPr/>
                  <p:nvPr userDrawn="1"/>
                </p:nvCxnSpPr>
                <p:spPr>
                  <a:xfrm>
                    <a:off x="-2773990" y="617506"/>
                    <a:ext cx="75947" cy="0"/>
                  </a:xfrm>
                  <a:prstGeom prst="line">
                    <a:avLst/>
                  </a:prstGeom>
                  <a:solidFill>
                    <a:schemeClr val="bg1"/>
                  </a:solidFill>
                  <a:ln w="12700" cap="flat" cmpd="sng" algn="ctr">
                    <a:solidFill>
                      <a:srgbClr val="9D9FA1"/>
                    </a:solidFill>
                    <a:prstDash val="solid"/>
                  </a:ln>
                  <a:effectLst/>
                </p:spPr>
              </p:cxnSp>
              <p:cxnSp>
                <p:nvCxnSpPr>
                  <p:cNvPr id="34" name="Rechte verbindingslijn 53">
                    <a:extLst>
                      <a:ext uri="{FF2B5EF4-FFF2-40B4-BE49-F238E27FC236}">
                        <a16:creationId xmlns:a16="http://schemas.microsoft.com/office/drawing/2014/main" id="{D4AA5F0E-D8C4-4618-8615-EEF570871178}"/>
                      </a:ext>
                    </a:extLst>
                  </p:cNvPr>
                  <p:cNvCxnSpPr/>
                  <p:nvPr userDrawn="1"/>
                </p:nvCxnSpPr>
                <p:spPr>
                  <a:xfrm>
                    <a:off x="-2773990" y="584362"/>
                    <a:ext cx="75947" cy="0"/>
                  </a:xfrm>
                  <a:prstGeom prst="line">
                    <a:avLst/>
                  </a:prstGeom>
                  <a:solidFill>
                    <a:schemeClr val="bg1"/>
                  </a:solidFill>
                  <a:ln w="12700" cap="flat" cmpd="sng" algn="ctr">
                    <a:solidFill>
                      <a:srgbClr val="9D9FA1"/>
                    </a:solidFill>
                    <a:prstDash val="solid"/>
                  </a:ln>
                  <a:effectLst/>
                </p:spPr>
              </p:cxnSp>
              <p:cxnSp>
                <p:nvCxnSpPr>
                  <p:cNvPr id="35" name="Rechte verbindingslijn 54">
                    <a:extLst>
                      <a:ext uri="{FF2B5EF4-FFF2-40B4-BE49-F238E27FC236}">
                        <a16:creationId xmlns:a16="http://schemas.microsoft.com/office/drawing/2014/main" id="{21443710-E51E-4988-1153-836E1272C38D}"/>
                      </a:ext>
                    </a:extLst>
                  </p:cNvPr>
                  <p:cNvCxnSpPr/>
                  <p:nvPr userDrawn="1"/>
                </p:nvCxnSpPr>
                <p:spPr>
                  <a:xfrm>
                    <a:off x="-2773990" y="551218"/>
                    <a:ext cx="75947" cy="0"/>
                  </a:xfrm>
                  <a:prstGeom prst="line">
                    <a:avLst/>
                  </a:prstGeom>
                  <a:solidFill>
                    <a:schemeClr val="bg1"/>
                  </a:solidFill>
                  <a:ln w="12700" cap="flat" cmpd="sng" algn="ctr">
                    <a:solidFill>
                      <a:srgbClr val="9D9FA1"/>
                    </a:solidFill>
                    <a:prstDash val="solid"/>
                  </a:ln>
                  <a:effectLst/>
                </p:spPr>
              </p:cxnSp>
            </p:grpSp>
            <p:sp>
              <p:nvSpPr>
                <p:cNvPr id="30" name="Pijl: rechts 49">
                  <a:extLst>
                    <a:ext uri="{FF2B5EF4-FFF2-40B4-BE49-F238E27FC236}">
                      <a16:creationId xmlns:a16="http://schemas.microsoft.com/office/drawing/2014/main" id="{D975E160-433E-36B9-4A83-7C5D8CA66DA2}"/>
                    </a:ext>
                  </a:extLst>
                </p:cNvPr>
                <p:cNvSpPr/>
                <p:nvPr userDrawn="1"/>
              </p:nvSpPr>
              <p:spPr>
                <a:xfrm flipH="1">
                  <a:off x="-2866744" y="549740"/>
                  <a:ext cx="70676" cy="67902"/>
                </a:xfrm>
                <a:prstGeom prst="rightArrow">
                  <a:avLst>
                    <a:gd name="adj1" fmla="val 25329"/>
                    <a:gd name="adj2" fmla="val 63628"/>
                  </a:avLst>
                </a:prstGeom>
                <a:solidFill>
                  <a:srgbClr val="4A7DB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grpSp>
        <p:sp>
          <p:nvSpPr>
            <p:cNvPr id="17" name="Text Placeholder 2">
              <a:extLst>
                <a:ext uri="{FF2B5EF4-FFF2-40B4-BE49-F238E27FC236}">
                  <a16:creationId xmlns:a16="http://schemas.microsoft.com/office/drawing/2014/main" id="{7C29BABA-CBA1-E38D-8FDB-E92FA4B724DE}"/>
                </a:ext>
              </a:extLst>
            </p:cNvPr>
            <p:cNvSpPr txBox="1">
              <a:spLocks/>
            </p:cNvSpPr>
            <p:nvPr userDrawn="1"/>
          </p:nvSpPr>
          <p:spPr>
            <a:xfrm>
              <a:off x="-3260725" y="1852613"/>
              <a:ext cx="2740025" cy="2173287"/>
            </a:xfrm>
            <a:prstGeom prst="rect">
              <a:avLst/>
            </a:prstGeom>
          </p:spPr>
          <p:txBody>
            <a:bodyPr vert="horz" lIns="0" tIns="0" rIns="0" bIns="0" rtlCol="0">
              <a:normAutofit/>
            </a:bodyPr>
            <a:lstStyle>
              <a:lvl1pPr marL="358775" indent="-358775" algn="l" defTabSz="914400" rtl="0" eaLnBrk="1" latinLnBrk="0" hangingPunct="1">
                <a:lnSpc>
                  <a:spcPct val="110000"/>
                </a:lnSpc>
                <a:spcBef>
                  <a:spcPts val="1000"/>
                </a:spcBef>
                <a:buFontTx/>
                <a:buBlip>
                  <a:blip r:embed="rId2">
                    <a:extLst>
                      <a:ext uri="{96DAC541-7B7A-43D3-8B79-37D633B846F1}">
                        <asvg:svgBlip xmlns:asvg="http://schemas.microsoft.com/office/drawing/2016/SVG/main" r:embed="rId3"/>
                      </a:ext>
                    </a:extLst>
                  </a:blip>
                </a:buBlip>
                <a:defRPr sz="1400" b="0" kern="1200">
                  <a:solidFill>
                    <a:schemeClr val="tx2"/>
                  </a:solidFill>
                  <a:latin typeface="+mn-lt"/>
                  <a:ea typeface="+mn-ea"/>
                  <a:cs typeface="+mn-cs"/>
                </a:defRPr>
              </a:lvl1pPr>
              <a:lvl2pPr marL="0" indent="0" algn="l" defTabSz="914400" rtl="0" eaLnBrk="1" latinLnBrk="0" hangingPunct="1">
                <a:lnSpc>
                  <a:spcPct val="90000"/>
                </a:lnSpc>
                <a:spcBef>
                  <a:spcPts val="500"/>
                </a:spcBef>
                <a:buFont typeface="Arial" panose="020B0604020202020204" pitchFamily="34" charset="0"/>
                <a:buNone/>
                <a:defRPr sz="1400" b="0" kern="1200">
                  <a:solidFill>
                    <a:schemeClr val="tx2"/>
                  </a:solidFill>
                  <a:latin typeface="+mn-lt"/>
                  <a:ea typeface="+mn-ea"/>
                  <a:cs typeface="Arial" panose="020B0604020202020204" pitchFamily="34" charset="0"/>
                </a:defRPr>
              </a:lvl2pPr>
              <a:lvl3pPr marL="0" indent="0" algn="l" defTabSz="914400" rtl="0" eaLnBrk="1" latinLnBrk="0" hangingPunct="1">
                <a:lnSpc>
                  <a:spcPct val="90000"/>
                </a:lnSpc>
                <a:spcBef>
                  <a:spcPts val="500"/>
                </a:spcBef>
                <a:buFont typeface="Arial" panose="020B0604020202020204" pitchFamily="34" charset="0"/>
                <a:buNone/>
                <a:defRPr sz="2000" b="0" kern="1200">
                  <a:solidFill>
                    <a:schemeClr val="tx2"/>
                  </a:solidFill>
                  <a:latin typeface="+mj-lt"/>
                  <a:ea typeface="+mn-ea"/>
                  <a:cs typeface="+mn-cs"/>
                </a:defRPr>
              </a:lvl3pPr>
              <a:lvl4pPr marL="717550" indent="-269875" algn="l" defTabSz="914400" rtl="0" eaLnBrk="1" latinLnBrk="0" hangingPunct="1">
                <a:lnSpc>
                  <a:spcPct val="90000"/>
                </a:lnSpc>
                <a:spcBef>
                  <a:spcPts val="500"/>
                </a:spcBef>
                <a:buFont typeface="Arial" panose="020B0604020202020204" pitchFamily="34" charset="0"/>
                <a:buChar char="•"/>
                <a:defRPr sz="1100" kern="1200">
                  <a:solidFill>
                    <a:schemeClr val="tx2"/>
                  </a:solidFill>
                  <a:latin typeface="+mn-lt"/>
                  <a:ea typeface="+mn-ea"/>
                  <a:cs typeface="+mn-cs"/>
                </a:defRPr>
              </a:lvl4pPr>
              <a:lvl5pPr marL="719138" indent="-271463" algn="l" defTabSz="914400" rtl="0" eaLnBrk="1" latinLnBrk="0" hangingPunct="1">
                <a:lnSpc>
                  <a:spcPct val="90000"/>
                </a:lnSpc>
                <a:spcBef>
                  <a:spcPts val="500"/>
                </a:spcBef>
                <a:buFont typeface="Arial" panose="020B0604020202020204" pitchFamily="34" charset="0"/>
                <a:buChar char="•"/>
                <a:defRPr sz="1100" kern="1200">
                  <a:solidFill>
                    <a:schemeClr val="accent1"/>
                  </a:solidFill>
                  <a:latin typeface="+mn-lt"/>
                  <a:ea typeface="+mn-ea"/>
                  <a:cs typeface="+mn-cs"/>
                </a:defRPr>
              </a:lvl5pPr>
              <a:lvl6pPr marL="719138" indent="-271463" algn="l" defTabSz="914400" rtl="0" eaLnBrk="1" latinLnBrk="0" hangingPunct="1">
                <a:lnSpc>
                  <a:spcPct val="90000"/>
                </a:lnSpc>
                <a:spcBef>
                  <a:spcPts val="500"/>
                </a:spcBef>
                <a:buFont typeface="+mj-lt"/>
                <a:buAutoNum type="arabicParenR"/>
                <a:defRPr sz="1100" kern="1200">
                  <a:solidFill>
                    <a:schemeClr val="tx2"/>
                  </a:solidFill>
                  <a:latin typeface="+mn-lt"/>
                  <a:ea typeface="+mn-ea"/>
                  <a:cs typeface="+mn-cs"/>
                </a:defRPr>
              </a:lvl6pPr>
              <a:lvl7pPr marL="719138" indent="-271463" algn="l" defTabSz="914400" rtl="0" eaLnBrk="1" latinLnBrk="0" hangingPunct="1">
                <a:lnSpc>
                  <a:spcPct val="90000"/>
                </a:lnSpc>
                <a:spcBef>
                  <a:spcPts val="500"/>
                </a:spcBef>
                <a:buFont typeface="+mj-lt"/>
                <a:buAutoNum type="arabicParenR"/>
                <a:defRPr sz="1100" kern="1200">
                  <a:solidFill>
                    <a:schemeClr val="accen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2000" b="1" kern="1200">
                  <a:solidFill>
                    <a:schemeClr val="accent1"/>
                  </a:solidFill>
                  <a:latin typeface="+mj-lt"/>
                  <a:ea typeface="+mn-ea"/>
                  <a:cs typeface="+mn-cs"/>
                </a:defRPr>
              </a:lvl8pPr>
              <a:lvl9pPr marL="0" indent="0" algn="l" defTabSz="914400" rtl="0" eaLnBrk="1" latinLnBrk="0" hangingPunct="1">
                <a:lnSpc>
                  <a:spcPct val="90000"/>
                </a:lnSpc>
                <a:spcBef>
                  <a:spcPts val="500"/>
                </a:spcBef>
                <a:buFont typeface="Arial" panose="020B0604020202020204" pitchFamily="34" charset="0"/>
                <a:buNone/>
                <a:defRPr sz="800" i="1" kern="1200">
                  <a:solidFill>
                    <a:schemeClr val="tx1">
                      <a:lumMod val="90000"/>
                      <a:lumOff val="10000"/>
                    </a:schemeClr>
                  </a:solidFill>
                  <a:latin typeface="+mn-lt"/>
                  <a:ea typeface="+mn-ea"/>
                  <a:cs typeface="+mn-cs"/>
                </a:defRPr>
              </a:lvl9pPr>
            </a:lstStyle>
            <a:p>
              <a:pPr marL="0" marR="0" lvl="0" indent="0" algn="l" defTabSz="914400" rtl="0" eaLnBrk="1" fontAlgn="auto" latinLnBrk="0" hangingPunct="1">
                <a:lnSpc>
                  <a:spcPct val="130000"/>
                </a:lnSpc>
                <a:spcBef>
                  <a:spcPts val="1000"/>
                </a:spcBef>
                <a:spcAft>
                  <a:spcPts val="0"/>
                </a:spcAft>
                <a:buClrTx/>
                <a:buSzTx/>
                <a:buFont typeface="Arial" panose="020B0604020202020204" pitchFamily="34" charset="0"/>
                <a:buNone/>
                <a:tabLst/>
                <a:defRPr/>
              </a:pPr>
              <a:r>
                <a:rPr kumimoji="0" lang="en-US" sz="1500" b="0" i="0" u="none" strike="noStrike" kern="1200" cap="none" spc="0" normalizeH="0" baseline="0" noProof="0" dirty="0">
                  <a:ln>
                    <a:noFill/>
                  </a:ln>
                  <a:solidFill>
                    <a:srgbClr val="231F20"/>
                  </a:solidFill>
                  <a:effectLst/>
                  <a:uLnTx/>
                  <a:uFillTx/>
                  <a:latin typeface="Noto Sans"/>
                  <a:ea typeface="+mn-ea"/>
                  <a:cs typeface="+mn-cs"/>
                </a:rPr>
                <a:t>Normale </a:t>
              </a:r>
              <a:r>
                <a:rPr kumimoji="0" lang="en-US" sz="1500" b="0" i="0" u="none" strike="noStrike" kern="1200" cap="none" spc="0" normalizeH="0" baseline="0" noProof="0" dirty="0" err="1">
                  <a:ln>
                    <a:noFill/>
                  </a:ln>
                  <a:solidFill>
                    <a:srgbClr val="231F20"/>
                  </a:solidFill>
                  <a:effectLst/>
                  <a:uLnTx/>
                  <a:uFillTx/>
                  <a:latin typeface="Noto Sans"/>
                  <a:ea typeface="+mn-ea"/>
                  <a:cs typeface="+mn-cs"/>
                </a:rPr>
                <a:t>tekst</a:t>
              </a:r>
              <a:endParaRPr kumimoji="0" lang="en-US" sz="1500" b="0" i="0" u="none" strike="noStrike" kern="1200" cap="none" spc="0" normalizeH="0" baseline="0" noProof="0" dirty="0">
                <a:ln>
                  <a:noFill/>
                </a:ln>
                <a:solidFill>
                  <a:srgbClr val="231F20"/>
                </a:solidFill>
                <a:effectLst/>
                <a:uLnTx/>
                <a:uFillTx/>
                <a:latin typeface="Noto Sans"/>
                <a:ea typeface="+mn-ea"/>
                <a:cs typeface="+mn-cs"/>
              </a:endParaRPr>
            </a:p>
            <a:p>
              <a:pPr marL="0" marR="0" lvl="1" indent="0" algn="l" defTabSz="914400" rtl="0" eaLnBrk="1" fontAlgn="auto" latinLnBrk="0" hangingPunct="1">
                <a:lnSpc>
                  <a:spcPct val="130000"/>
                </a:lnSpc>
                <a:spcBef>
                  <a:spcPts val="0"/>
                </a:spcBef>
                <a:spcAft>
                  <a:spcPts val="600"/>
                </a:spcAft>
                <a:buClrTx/>
                <a:buSzTx/>
                <a:buFont typeface="Arial" panose="020B0604020202020204" pitchFamily="34" charset="0"/>
                <a:buNone/>
                <a:tabLst/>
                <a:defRPr/>
              </a:pPr>
              <a:r>
                <a:rPr kumimoji="0" lang="en-US" sz="1200" b="0" i="0" u="none" strike="noStrike" kern="1200" cap="none" spc="0" normalizeH="0" baseline="0" noProof="0" dirty="0" err="1">
                  <a:ln>
                    <a:noFill/>
                  </a:ln>
                  <a:solidFill>
                    <a:srgbClr val="231F20"/>
                  </a:solidFill>
                  <a:effectLst/>
                  <a:uLnTx/>
                  <a:uFillTx/>
                  <a:latin typeface="Noto Sans"/>
                  <a:ea typeface="+mn-ea"/>
                  <a:cs typeface="+mn-cs"/>
                </a:rPr>
                <a:t>Kleinere</a:t>
              </a:r>
              <a:r>
                <a:rPr kumimoji="0" lang="en-US" sz="1200" b="0" i="0" u="none" strike="noStrike" kern="1200" cap="none" spc="0" normalizeH="0" baseline="0" noProof="0" dirty="0">
                  <a:ln>
                    <a:noFill/>
                  </a:ln>
                  <a:solidFill>
                    <a:srgbClr val="231F20"/>
                  </a:solidFill>
                  <a:effectLst/>
                  <a:uLnTx/>
                  <a:uFillTx/>
                  <a:latin typeface="Noto Sans"/>
                  <a:ea typeface="+mn-ea"/>
                  <a:cs typeface="+mn-cs"/>
                </a:rPr>
                <a:t> </a:t>
              </a:r>
              <a:r>
                <a:rPr kumimoji="0" lang="en-US" sz="1200" b="0" i="0" u="none" strike="noStrike" kern="1200" cap="none" spc="0" normalizeH="0" baseline="0" noProof="0" dirty="0" err="1">
                  <a:ln>
                    <a:noFill/>
                  </a:ln>
                  <a:solidFill>
                    <a:srgbClr val="231F20"/>
                  </a:solidFill>
                  <a:effectLst/>
                  <a:uLnTx/>
                  <a:uFillTx/>
                  <a:latin typeface="Noto Sans"/>
                  <a:ea typeface="+mn-ea"/>
                  <a:cs typeface="+mn-cs"/>
                </a:rPr>
                <a:t>tekst</a:t>
              </a:r>
              <a:endParaRPr kumimoji="0" lang="en-US" sz="1200" b="0" i="0" u="none" strike="noStrike" kern="1200" cap="none" spc="0" normalizeH="0" baseline="0" noProof="0" dirty="0">
                <a:ln>
                  <a:noFill/>
                </a:ln>
                <a:solidFill>
                  <a:srgbClr val="231F20"/>
                </a:solidFill>
                <a:effectLst/>
                <a:uLnTx/>
                <a:uFillTx/>
                <a:latin typeface="Noto Sans"/>
                <a:ea typeface="+mn-ea"/>
                <a:cs typeface="+mn-cs"/>
              </a:endParaRPr>
            </a:p>
            <a:p>
              <a:pPr marL="0" marR="0" lvl="2" indent="0" algn="l" defTabSz="914400" rtl="0" eaLnBrk="1" fontAlgn="auto" latinLnBrk="0" hangingPunct="1">
                <a:lnSpc>
                  <a:spcPct val="130000"/>
                </a:lnSpc>
                <a:spcBef>
                  <a:spcPts val="500"/>
                </a:spcBef>
                <a:spcAft>
                  <a:spcPts val="0"/>
                </a:spcAft>
                <a:buClrTx/>
                <a:buSzTx/>
                <a:buFont typeface="Arial" panose="020B0604020202020204" pitchFamily="34" charset="0"/>
                <a:buNone/>
                <a:tabLst/>
                <a:defRPr/>
              </a:pPr>
              <a:r>
                <a:rPr kumimoji="0" lang="en-US" sz="1200" b="1" i="0" u="none" strike="noStrike" kern="1200" cap="none" spc="0" normalizeH="0" baseline="0" noProof="0" dirty="0" err="1">
                  <a:ln>
                    <a:noFill/>
                  </a:ln>
                  <a:solidFill>
                    <a:srgbClr val="231F20"/>
                  </a:solidFill>
                  <a:effectLst/>
                  <a:uLnTx/>
                  <a:uFillTx/>
                  <a:latin typeface="Noto Sans"/>
                  <a:ea typeface="+mn-ea"/>
                  <a:cs typeface="+mn-cs"/>
                </a:rPr>
                <a:t>Kleinere</a:t>
              </a:r>
              <a:r>
                <a:rPr kumimoji="0" lang="en-US" sz="1200" b="1" i="0" u="none" strike="noStrike" kern="1200" cap="none" spc="0" normalizeH="0" baseline="0" noProof="0" dirty="0">
                  <a:ln>
                    <a:noFill/>
                  </a:ln>
                  <a:solidFill>
                    <a:srgbClr val="231F20"/>
                  </a:solidFill>
                  <a:effectLst/>
                  <a:uLnTx/>
                  <a:uFillTx/>
                  <a:latin typeface="Noto Sans"/>
                  <a:ea typeface="+mn-ea"/>
                  <a:cs typeface="+mn-cs"/>
                </a:rPr>
                <a:t> </a:t>
              </a:r>
              <a:r>
                <a:rPr kumimoji="0" lang="en-US" sz="1200" b="1" i="0" u="none" strike="noStrike" kern="1200" cap="none" spc="0" normalizeH="0" baseline="0" noProof="0" dirty="0" err="1">
                  <a:ln>
                    <a:noFill/>
                  </a:ln>
                  <a:solidFill>
                    <a:srgbClr val="231F20"/>
                  </a:solidFill>
                  <a:effectLst/>
                  <a:uLnTx/>
                  <a:uFillTx/>
                  <a:latin typeface="Noto Sans"/>
                  <a:ea typeface="+mn-ea"/>
                  <a:cs typeface="+mn-cs"/>
                </a:rPr>
                <a:t>tekst</a:t>
              </a:r>
              <a:r>
                <a:rPr kumimoji="0" lang="en-US" sz="1200" b="1" i="0" u="none" strike="noStrike" kern="1200" cap="none" spc="0" normalizeH="0" baseline="0" noProof="0" dirty="0">
                  <a:ln>
                    <a:noFill/>
                  </a:ln>
                  <a:solidFill>
                    <a:srgbClr val="231F20"/>
                  </a:solidFill>
                  <a:effectLst/>
                  <a:uLnTx/>
                  <a:uFillTx/>
                  <a:latin typeface="Noto Sans"/>
                  <a:ea typeface="+mn-ea"/>
                  <a:cs typeface="+mn-cs"/>
                </a:rPr>
                <a:t> Bold</a:t>
              </a:r>
            </a:p>
            <a:p>
              <a:pPr marL="0" marR="0" lvl="3" indent="0" algn="l" defTabSz="914400" rtl="0" eaLnBrk="1" fontAlgn="auto" latinLnBrk="0" hangingPunct="1">
                <a:lnSpc>
                  <a:spcPct val="130000"/>
                </a:lnSpc>
                <a:spcBef>
                  <a:spcPts val="500"/>
                </a:spcBef>
                <a:spcAft>
                  <a:spcPts val="0"/>
                </a:spcAft>
                <a:buClrTx/>
                <a:buSzTx/>
                <a:buFont typeface="Arial" panose="020B0604020202020204" pitchFamily="34" charset="0"/>
                <a:buNone/>
                <a:tabLst/>
                <a:defRPr/>
              </a:pPr>
              <a:r>
                <a:rPr kumimoji="0" lang="en-US" sz="1500" b="1" i="0" u="none" strike="noStrike" kern="1200" cap="none" spc="0" normalizeH="0" baseline="0" noProof="0" dirty="0">
                  <a:ln>
                    <a:noFill/>
                  </a:ln>
                  <a:solidFill>
                    <a:srgbClr val="231F20"/>
                  </a:solidFill>
                  <a:effectLst/>
                  <a:uLnTx/>
                  <a:uFillTx/>
                  <a:latin typeface="Noto Sans"/>
                  <a:ea typeface="+mn-ea"/>
                  <a:cs typeface="+mn-cs"/>
                </a:rPr>
                <a:t>Kop Bold</a:t>
              </a:r>
            </a:p>
            <a:p>
              <a:pPr marL="0" marR="0" lvl="4" indent="0" algn="l" defTabSz="914400" rtl="0" eaLnBrk="1" fontAlgn="auto" latinLnBrk="0" hangingPunct="1">
                <a:lnSpc>
                  <a:spcPct val="130000"/>
                </a:lnSpc>
                <a:spcBef>
                  <a:spcPts val="600"/>
                </a:spcBef>
                <a:spcAft>
                  <a:spcPts val="0"/>
                </a:spcAft>
                <a:buClrTx/>
                <a:buSzTx/>
                <a:buFont typeface="Arial" panose="020B0604020202020204" pitchFamily="34" charset="0"/>
                <a:buNone/>
                <a:tabLst/>
                <a:defRPr/>
              </a:pPr>
              <a:r>
                <a:rPr kumimoji="0" lang="en-US" sz="1500" b="1" i="0" u="none" strike="noStrike" kern="1200" cap="none" spc="0" normalizeH="0" baseline="0" noProof="0" dirty="0">
                  <a:ln>
                    <a:noFill/>
                  </a:ln>
                  <a:solidFill>
                    <a:schemeClr val="accent1"/>
                  </a:solidFill>
                  <a:effectLst/>
                  <a:uLnTx/>
                  <a:uFillTx/>
                  <a:latin typeface="Noto Sans"/>
                  <a:ea typeface="+mn-ea"/>
                  <a:cs typeface="+mn-cs"/>
                </a:rPr>
                <a:t>Kop</a:t>
              </a:r>
            </a:p>
            <a:p>
              <a:pPr marL="182563" marR="0" lvl="5" indent="-171450" algn="l" defTabSz="914400" rtl="0" eaLnBrk="1" fontAlgn="auto" latinLnBrk="0" hangingPunct="1">
                <a:lnSpc>
                  <a:spcPct val="13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231F20"/>
                  </a:solidFill>
                  <a:effectLst/>
                  <a:uLnTx/>
                  <a:uFillTx/>
                  <a:latin typeface="Noto Sans"/>
                  <a:ea typeface="+mn-ea"/>
                  <a:cs typeface="+mn-cs"/>
                </a:rPr>
                <a:t>Bullet</a:t>
              </a:r>
            </a:p>
            <a:p>
              <a:pPr marL="358775" marR="0" lvl="6"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kumimoji="0" lang="en-US" sz="1200" b="0" i="0" u="none" strike="noStrike" kern="1200" cap="none" spc="0" normalizeH="0" baseline="0" noProof="0" dirty="0" err="1">
                  <a:ln>
                    <a:noFill/>
                  </a:ln>
                  <a:solidFill>
                    <a:srgbClr val="231F20"/>
                  </a:solidFill>
                  <a:effectLst/>
                  <a:uLnTx/>
                  <a:uFillTx/>
                  <a:latin typeface="Noto Sans"/>
                  <a:ea typeface="+mn-ea"/>
                  <a:cs typeface="+mn-cs"/>
                </a:rPr>
                <a:t>Inspring</a:t>
              </a:r>
              <a:endParaRPr kumimoji="0" lang="nl-NL" sz="1200" b="0" i="0" u="none" strike="noStrike" kern="1200" cap="none" spc="0" normalizeH="0" baseline="0" noProof="0" dirty="0">
                <a:ln>
                  <a:noFill/>
                </a:ln>
                <a:solidFill>
                  <a:srgbClr val="231F20"/>
                </a:solidFill>
                <a:effectLst/>
                <a:uLnTx/>
                <a:uFillTx/>
                <a:latin typeface="Noto Sans"/>
                <a:ea typeface="+mn-ea"/>
                <a:cs typeface="+mn-cs"/>
              </a:endParaRPr>
            </a:p>
          </p:txBody>
        </p:sp>
      </p:grpSp>
      <p:sp>
        <p:nvSpPr>
          <p:cNvPr id="59" name="Text Placeholder 36">
            <a:extLst>
              <a:ext uri="{FF2B5EF4-FFF2-40B4-BE49-F238E27FC236}">
                <a16:creationId xmlns:a16="http://schemas.microsoft.com/office/drawing/2014/main" id="{921D6C57-B816-165E-4EA3-AF0464487E9B}"/>
              </a:ext>
            </a:extLst>
          </p:cNvPr>
          <p:cNvSpPr>
            <a:spLocks noGrp="1"/>
          </p:cNvSpPr>
          <p:nvPr>
            <p:ph type="body" sz="quarter" idx="16" hasCustomPrompt="1"/>
          </p:nvPr>
        </p:nvSpPr>
        <p:spPr>
          <a:xfrm>
            <a:off x="6096000" y="1268413"/>
            <a:ext cx="5220000" cy="4320000"/>
          </a:xfrm>
        </p:spPr>
        <p:txBody>
          <a:bodyPr/>
          <a:lstStyle>
            <a:lvl2pPr>
              <a:spcBef>
                <a:spcPts val="0"/>
              </a:spcBef>
              <a:spcAft>
                <a:spcPts val="600"/>
              </a:spcAft>
              <a:defRPr/>
            </a:lvl2pPr>
          </a:lstStyle>
          <a:p>
            <a:pPr lvl="0"/>
            <a:r>
              <a:rPr lang="en-US" dirty="0" err="1"/>
              <a:t>Klik</a:t>
            </a:r>
            <a:r>
              <a:rPr lang="en-US" dirty="0"/>
              <a:t> </a:t>
            </a:r>
            <a:r>
              <a:rPr lang="en-US" dirty="0" err="1"/>
              <a:t>hier</a:t>
            </a:r>
            <a:r>
              <a:rPr lang="en-US" dirty="0"/>
              <a:t> om </a:t>
            </a:r>
            <a:r>
              <a:rPr lang="en-US" dirty="0" err="1"/>
              <a:t>tekst</a:t>
            </a:r>
            <a:r>
              <a:rPr lang="en-US" dirty="0"/>
              <a:t> toe </a:t>
            </a:r>
            <a:r>
              <a:rPr lang="en-US" dirty="0" err="1"/>
              <a:t>te</a:t>
            </a:r>
            <a:r>
              <a:rPr lang="en-US" dirty="0"/>
              <a:t> </a:t>
            </a:r>
            <a:r>
              <a:rPr lang="en-US" dirty="0" err="1"/>
              <a:t>voegen</a:t>
            </a:r>
            <a:r>
              <a:rPr lang="en-US" dirty="0"/>
              <a:t> </a:t>
            </a:r>
            <a:r>
              <a:rPr lang="en-US" dirty="0" err="1"/>
              <a:t>aan</a:t>
            </a:r>
            <a:r>
              <a:rPr lang="en-US" dirty="0"/>
              <a:t> de slide.</a:t>
            </a:r>
          </a:p>
          <a:p>
            <a:pPr lvl="1"/>
            <a:r>
              <a:rPr lang="en-US" dirty="0"/>
              <a:t>Second level</a:t>
            </a:r>
          </a:p>
          <a:p>
            <a:pPr lvl="2"/>
            <a:r>
              <a:rPr lang="en-US" dirty="0"/>
              <a:t>Third level</a:t>
            </a:r>
          </a:p>
          <a:p>
            <a:pPr lvl="3"/>
            <a:r>
              <a:rPr lang="en-US" dirty="0"/>
              <a:t>Fourth level</a:t>
            </a:r>
          </a:p>
          <a:p>
            <a:pPr lvl="4"/>
            <a:r>
              <a:rPr lang="en-US" dirty="0"/>
              <a:t>Fifth level</a:t>
            </a:r>
            <a:endParaRPr lang="nl-NL" dirty="0"/>
          </a:p>
        </p:txBody>
      </p:sp>
    </p:spTree>
    <p:extLst>
      <p:ext uri="{BB962C8B-B14F-4D97-AF65-F5344CB8AC3E}">
        <p14:creationId xmlns:p14="http://schemas.microsoft.com/office/powerpoint/2010/main" val="2134176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799"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Afbeelding volledi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E2599B9-4220-357F-A43F-E861DD6C429D}"/>
              </a:ext>
            </a:extLst>
          </p:cNvPr>
          <p:cNvSpPr>
            <a:spLocks noGrp="1"/>
          </p:cNvSpPr>
          <p:nvPr>
            <p:ph type="sldNum" sz="quarter" idx="11"/>
          </p:nvPr>
        </p:nvSpPr>
        <p:spPr/>
        <p:txBody>
          <a:bodyPr/>
          <a:lstStyle/>
          <a:p>
            <a:fld id="{ECDE48EF-F968-4D7A-86B0-93C6A4F95FCA}" type="slidenum">
              <a:rPr lang="nl-NL" smtClean="0"/>
              <a:pPr/>
              <a:t>‹nr.›</a:t>
            </a:fld>
            <a:endParaRPr lang="nl-NL" dirty="0"/>
          </a:p>
        </p:txBody>
      </p:sp>
      <p:sp>
        <p:nvSpPr>
          <p:cNvPr id="5" name="Picture Placeholder 27">
            <a:extLst>
              <a:ext uri="{FF2B5EF4-FFF2-40B4-BE49-F238E27FC236}">
                <a16:creationId xmlns:a16="http://schemas.microsoft.com/office/drawing/2014/main" id="{B6E6B1DD-1157-CA27-0D79-369767D141B5}"/>
              </a:ext>
            </a:extLst>
          </p:cNvPr>
          <p:cNvSpPr>
            <a:spLocks noGrp="1"/>
          </p:cNvSpPr>
          <p:nvPr>
            <p:ph type="pic" sz="quarter" idx="12" hasCustomPrompt="1"/>
          </p:nvPr>
        </p:nvSpPr>
        <p:spPr>
          <a:xfrm>
            <a:off x="408000" y="368299"/>
            <a:ext cx="11376000" cy="6048375"/>
          </a:xfrm>
          <a:prstGeom prst="roundRect">
            <a:avLst>
              <a:gd name="adj" fmla="val 4220"/>
            </a:avLst>
          </a:prstGeom>
          <a:blipFill>
            <a:blip r:embed="rId2" cstate="screen">
              <a:extLst>
                <a:ext uri="{28A0092B-C50C-407E-A947-70E740481C1C}">
                  <a14:useLocalDpi xmlns:a14="http://schemas.microsoft.com/office/drawing/2010/main"/>
                </a:ext>
              </a:extLst>
            </a:blip>
            <a:stretch>
              <a:fillRect/>
            </a:stretch>
          </a:blipFill>
          <a:effectLst/>
        </p:spPr>
        <p:txBody>
          <a:bodyPr wrap="square" lIns="4680000" tIns="1872000" rIns="4680000">
            <a:noAutofit/>
          </a:bodyPr>
          <a:lstStyle>
            <a:lvl1pPr marL="0" indent="0" algn="ctr">
              <a:buNone/>
              <a:defRPr sz="1200" b="1">
                <a:solidFill>
                  <a:schemeClr val="bg1"/>
                </a:solidFill>
                <a:effectLst/>
                <a:sym typeface="Wingdings" panose="05000000000000000000" pitchFamily="2" charset="2"/>
              </a:defRPr>
            </a:lvl1pPr>
          </a:lstStyle>
          <a:p>
            <a:r>
              <a:rPr lang="en-US" dirty="0" err="1"/>
              <a:t>Klik</a:t>
            </a:r>
            <a:r>
              <a:rPr lang="en-US" dirty="0"/>
              <a:t> </a:t>
            </a:r>
            <a:r>
              <a:rPr lang="en-US" dirty="0" err="1"/>
              <a:t>hier</a:t>
            </a:r>
            <a:r>
              <a:rPr lang="en-US" dirty="0"/>
              <a:t> om </a:t>
            </a:r>
            <a:r>
              <a:rPr lang="en-US" dirty="0" err="1"/>
              <a:t>een</a:t>
            </a:r>
            <a:r>
              <a:rPr lang="en-US" dirty="0"/>
              <a:t> </a:t>
            </a:r>
            <a:r>
              <a:rPr lang="en-US" dirty="0" err="1"/>
              <a:t>afbeelding</a:t>
            </a:r>
            <a:r>
              <a:rPr lang="en-US" dirty="0"/>
              <a:t> in </a:t>
            </a:r>
            <a:r>
              <a:rPr lang="en-US" dirty="0" err="1"/>
              <a:t>te</a:t>
            </a:r>
            <a:r>
              <a:rPr lang="en-US" dirty="0"/>
              <a:t> </a:t>
            </a:r>
            <a:r>
              <a:rPr lang="en-US" dirty="0" err="1"/>
              <a:t>voegen</a:t>
            </a:r>
            <a:r>
              <a:rPr lang="en-US" dirty="0"/>
              <a:t>.</a:t>
            </a:r>
            <a:endParaRPr lang="nl-NL" dirty="0"/>
          </a:p>
        </p:txBody>
      </p:sp>
    </p:spTree>
    <p:extLst>
      <p:ext uri="{BB962C8B-B14F-4D97-AF65-F5344CB8AC3E}">
        <p14:creationId xmlns:p14="http://schemas.microsoft.com/office/powerpoint/2010/main" val="1430834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Samenwerk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8D0E5-8933-1F85-23C1-CDEF6DACF64B}"/>
              </a:ext>
            </a:extLst>
          </p:cNvPr>
          <p:cNvSpPr>
            <a:spLocks noGrp="1"/>
          </p:cNvSpPr>
          <p:nvPr userDrawn="1">
            <p:ph type="title" hasCustomPrompt="1"/>
          </p:nvPr>
        </p:nvSpPr>
        <p:spPr>
          <a:xfrm>
            <a:off x="6600825" y="1268413"/>
            <a:ext cx="4273255" cy="396000"/>
          </a:xfrm>
        </p:spPr>
        <p:txBody>
          <a:bodyPr/>
          <a:lstStyle>
            <a:lvl1pPr>
              <a:defRPr sz="2500">
                <a:solidFill>
                  <a:schemeClr val="accent1"/>
                </a:solidFill>
              </a:defRPr>
            </a:lvl1pPr>
          </a:lstStyle>
          <a:p>
            <a:r>
              <a:rPr lang="en-US" dirty="0"/>
              <a:t>Een </a:t>
            </a:r>
            <a:r>
              <a:rPr lang="en-US" dirty="0" err="1"/>
              <a:t>samenwerking</a:t>
            </a:r>
            <a:r>
              <a:rPr lang="en-US" dirty="0"/>
              <a:t> van</a:t>
            </a:r>
            <a:endParaRPr lang="nl-NL" dirty="0"/>
          </a:p>
        </p:txBody>
      </p:sp>
      <p:sp>
        <p:nvSpPr>
          <p:cNvPr id="6" name="Slide Number Placeholder 5">
            <a:extLst>
              <a:ext uri="{FF2B5EF4-FFF2-40B4-BE49-F238E27FC236}">
                <a16:creationId xmlns:a16="http://schemas.microsoft.com/office/drawing/2014/main" id="{207114B9-EB1E-3320-FCEC-3C0CD6CB5BE2}"/>
              </a:ext>
            </a:extLst>
          </p:cNvPr>
          <p:cNvSpPr>
            <a:spLocks noGrp="1"/>
          </p:cNvSpPr>
          <p:nvPr>
            <p:ph type="sldNum" sz="quarter" idx="14"/>
          </p:nvPr>
        </p:nvSpPr>
        <p:spPr/>
        <p:txBody>
          <a:bodyPr/>
          <a:lstStyle/>
          <a:p>
            <a:fld id="{ECDE48EF-F968-4D7A-86B0-93C6A4F95FCA}" type="slidenum">
              <a:rPr lang="nl-NL" smtClean="0"/>
              <a:pPr/>
              <a:t>‹nr.›</a:t>
            </a:fld>
            <a:endParaRPr lang="nl-NL" dirty="0"/>
          </a:p>
        </p:txBody>
      </p:sp>
      <p:sp>
        <p:nvSpPr>
          <p:cNvPr id="59" name="Picture Placeholder 59">
            <a:extLst>
              <a:ext uri="{FF2B5EF4-FFF2-40B4-BE49-F238E27FC236}">
                <a16:creationId xmlns:a16="http://schemas.microsoft.com/office/drawing/2014/main" id="{15C0E83C-16EA-929B-EFA8-C617F969F000}"/>
              </a:ext>
            </a:extLst>
          </p:cNvPr>
          <p:cNvSpPr>
            <a:spLocks noGrp="1"/>
          </p:cNvSpPr>
          <p:nvPr>
            <p:ph type="pic" sz="quarter" idx="15" hasCustomPrompt="1"/>
          </p:nvPr>
        </p:nvSpPr>
        <p:spPr>
          <a:xfrm>
            <a:off x="6600825" y="2163763"/>
            <a:ext cx="1440000" cy="720000"/>
          </a:xfrm>
          <a:noFill/>
        </p:spPr>
        <p:txBody>
          <a:bodyPr/>
          <a:lstStyle>
            <a:lvl1pPr algn="ctr">
              <a:lnSpc>
                <a:spcPct val="100000"/>
              </a:lnSpc>
              <a:spcBef>
                <a:spcPts val="300"/>
              </a:spcBef>
              <a:defRPr sz="1400"/>
            </a:lvl1pPr>
          </a:lstStyle>
          <a:p>
            <a:r>
              <a:rPr lang="en-US" dirty="0" err="1"/>
              <a:t>Voeg</a:t>
            </a:r>
            <a:r>
              <a:rPr lang="en-US" dirty="0"/>
              <a:t> je logo toe</a:t>
            </a:r>
            <a:endParaRPr lang="nl-NL" dirty="0"/>
          </a:p>
        </p:txBody>
      </p:sp>
      <p:grpSp>
        <p:nvGrpSpPr>
          <p:cNvPr id="60" name="Group 59">
            <a:extLst>
              <a:ext uri="{FF2B5EF4-FFF2-40B4-BE49-F238E27FC236}">
                <a16:creationId xmlns:a16="http://schemas.microsoft.com/office/drawing/2014/main" id="{65FCCC5C-794E-BAD1-B621-0526536667E5}"/>
              </a:ext>
            </a:extLst>
          </p:cNvPr>
          <p:cNvGrpSpPr/>
          <p:nvPr userDrawn="1"/>
        </p:nvGrpSpPr>
        <p:grpSpPr>
          <a:xfrm>
            <a:off x="-3761293" y="-15419"/>
            <a:ext cx="3593091" cy="5811382"/>
            <a:chOff x="12377867" y="-15419"/>
            <a:chExt cx="3593091" cy="5811382"/>
          </a:xfrm>
        </p:grpSpPr>
        <p:sp>
          <p:nvSpPr>
            <p:cNvPr id="61" name="Rechthoek 11">
              <a:extLst>
                <a:ext uri="{FF2B5EF4-FFF2-40B4-BE49-F238E27FC236}">
                  <a16:creationId xmlns:a16="http://schemas.microsoft.com/office/drawing/2014/main" id="{3F2AA291-9AF8-5CE2-F6D3-5B00E94EA3E0}"/>
                </a:ext>
              </a:extLst>
            </p:cNvPr>
            <p:cNvSpPr/>
            <p:nvPr userDrawn="1"/>
          </p:nvSpPr>
          <p:spPr>
            <a:xfrm>
              <a:off x="12377867" y="-15419"/>
              <a:ext cx="3593091" cy="5811382"/>
            </a:xfrm>
            <a:prstGeom prst="roundRect">
              <a:avLst>
                <a:gd name="adj" fmla="val 2573"/>
              </a:avLst>
            </a:prstGeom>
            <a:solidFill>
              <a:srgbClr val="FFFFFF"/>
            </a:solidFill>
            <a:ln w="6350">
              <a:solidFill>
                <a:srgbClr val="ECECEC"/>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144000" rIns="180000" bIns="144000" numCol="1" spcCol="0" rtlCol="0" fromWordArt="0" anchor="t" anchorCtr="0" forceAA="0" compatLnSpc="1">
              <a:prstTxWarp prst="textNoShape">
                <a:avLst/>
              </a:prstTxWarp>
              <a:noAutofit/>
            </a:bodyPr>
            <a:lstStyle/>
            <a:p>
              <a:pPr algn="l">
                <a:lnSpc>
                  <a:spcPct val="90000"/>
                </a:lnSpc>
                <a:spcBef>
                  <a:spcPts val="600"/>
                </a:spcBef>
                <a:spcAft>
                  <a:spcPts val="600"/>
                </a:spcAft>
              </a:pPr>
              <a:r>
                <a:rPr lang="nl-NL" sz="1400" b="1" cap="all" baseline="0" noProof="0" dirty="0">
                  <a:solidFill>
                    <a:schemeClr val="accent1"/>
                  </a:solidFill>
                  <a:latin typeface="Calibri" panose="020F0502020204030204" pitchFamily="34" charset="0"/>
                  <a:cs typeface="Calibri" panose="020F0502020204030204" pitchFamily="34" charset="0"/>
                </a:rPr>
                <a:t>Afbeelding invoegen/opmaken</a:t>
              </a:r>
            </a:p>
          </p:txBody>
        </p:sp>
        <p:sp>
          <p:nvSpPr>
            <p:cNvPr id="62" name="Ovaal 12">
              <a:extLst>
                <a:ext uri="{FF2B5EF4-FFF2-40B4-BE49-F238E27FC236}">
                  <a16:creationId xmlns:a16="http://schemas.microsoft.com/office/drawing/2014/main" id="{182D24FE-20F5-8338-C8AD-ADA2F0A4421A}"/>
                </a:ext>
              </a:extLst>
            </p:cNvPr>
            <p:cNvSpPr/>
            <p:nvPr userDrawn="1"/>
          </p:nvSpPr>
          <p:spPr>
            <a:xfrm>
              <a:off x="12560445" y="381642"/>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1</a:t>
              </a:r>
            </a:p>
          </p:txBody>
        </p:sp>
        <p:sp>
          <p:nvSpPr>
            <p:cNvPr id="63" name="Rechthoek 13">
              <a:extLst>
                <a:ext uri="{FF2B5EF4-FFF2-40B4-BE49-F238E27FC236}">
                  <a16:creationId xmlns:a16="http://schemas.microsoft.com/office/drawing/2014/main" id="{D826588C-73D8-CF54-A177-918BA5705E63}"/>
                </a:ext>
              </a:extLst>
            </p:cNvPr>
            <p:cNvSpPr/>
            <p:nvPr userDrawn="1"/>
          </p:nvSpPr>
          <p:spPr>
            <a:xfrm>
              <a:off x="12844617" y="381642"/>
              <a:ext cx="2944682" cy="498598"/>
            </a:xfrm>
            <a:prstGeom prst="rect">
              <a:avLst/>
            </a:prstGeom>
            <a:noFill/>
            <a:ln w="25400" cap="flat" cmpd="sng" algn="ctr">
              <a:noFill/>
              <a:prstDash val="solid"/>
            </a:ln>
            <a:effectLst/>
          </p:spPr>
          <p:txBody>
            <a:bodyPr lIns="0" tIns="0" rIns="0" bIns="0" rtlCol="0" anchor="t">
              <a:sp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Klik op het pictogram om een nieuwe afbeelding in te voegen </a:t>
              </a:r>
              <a:r>
                <a:rPr kumimoji="0" lang="nl-NL" sz="1200" b="0" i="1"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(zie onderstaand voorbeeld)</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a:t>
              </a:r>
            </a:p>
          </p:txBody>
        </p:sp>
        <p:sp>
          <p:nvSpPr>
            <p:cNvPr id="64" name="Rechthoek 68">
              <a:extLst>
                <a:ext uri="{FF2B5EF4-FFF2-40B4-BE49-F238E27FC236}">
                  <a16:creationId xmlns:a16="http://schemas.microsoft.com/office/drawing/2014/main" id="{ACCEA7E8-1E55-184E-1B2D-C32F4A4D3FF8}"/>
                </a:ext>
              </a:extLst>
            </p:cNvPr>
            <p:cNvSpPr/>
            <p:nvPr userDrawn="1"/>
          </p:nvSpPr>
          <p:spPr>
            <a:xfrm>
              <a:off x="12847853" y="985738"/>
              <a:ext cx="261629" cy="257807"/>
            </a:xfrm>
            <a:prstGeom prst="rect">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0" rIns="0" bIns="0" numCol="1" spcCol="0" rtlCol="0" fromWordArt="0" anchor="ctr" anchorCtr="0" forceAA="0" compatLnSpc="1">
              <a:prstTxWarp prst="textNoShape">
                <a:avLst/>
              </a:prstTxWarp>
              <a:noAutofit/>
            </a:body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65" name="Ovaal 69">
              <a:extLst>
                <a:ext uri="{FF2B5EF4-FFF2-40B4-BE49-F238E27FC236}">
                  <a16:creationId xmlns:a16="http://schemas.microsoft.com/office/drawing/2014/main" id="{31EFB662-8FD3-A772-CEBF-9D17A05806DD}"/>
                </a:ext>
              </a:extLst>
            </p:cNvPr>
            <p:cNvSpPr/>
            <p:nvPr userDrawn="1"/>
          </p:nvSpPr>
          <p:spPr>
            <a:xfrm>
              <a:off x="13007240" y="1018306"/>
              <a:ext cx="72188" cy="72188"/>
            </a:xfrm>
            <a:prstGeom prst="ellipse">
              <a:avLst/>
            </a:prstGeom>
            <a:solidFill>
              <a:srgbClr val="F1D8A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800" b="1" noProof="0" dirty="0">
                <a:solidFill>
                  <a:srgbClr val="211F26"/>
                </a:solidFill>
                <a:latin typeface="Calibri" panose="020F0502020204030204" pitchFamily="34" charset="0"/>
                <a:cs typeface="Calibri" panose="020F0502020204030204" pitchFamily="34" charset="0"/>
              </a:endParaRPr>
            </a:p>
          </p:txBody>
        </p:sp>
        <p:sp>
          <p:nvSpPr>
            <p:cNvPr id="66" name="Vrije vorm: vorm 70">
              <a:extLst>
                <a:ext uri="{FF2B5EF4-FFF2-40B4-BE49-F238E27FC236}">
                  <a16:creationId xmlns:a16="http://schemas.microsoft.com/office/drawing/2014/main" id="{E7F0D9E2-C169-547F-3B48-5A42E71336C7}"/>
                </a:ext>
              </a:extLst>
            </p:cNvPr>
            <p:cNvSpPr/>
            <p:nvPr userDrawn="1"/>
          </p:nvSpPr>
          <p:spPr>
            <a:xfrm rot="2700000">
              <a:off x="12880705" y="1144300"/>
              <a:ext cx="170972" cy="149571"/>
            </a:xfrm>
            <a:custGeom>
              <a:avLst/>
              <a:gdLst>
                <a:gd name="connsiteX0" fmla="*/ 12837 w 168558"/>
                <a:gd name="connsiteY0" fmla="*/ 12836 h 147459"/>
                <a:gd name="connsiteX1" fmla="*/ 43826 w 168558"/>
                <a:gd name="connsiteY1" fmla="*/ 0 h 147459"/>
                <a:gd name="connsiteX2" fmla="*/ 168558 w 168558"/>
                <a:gd name="connsiteY2" fmla="*/ 0 h 147459"/>
                <a:gd name="connsiteX3" fmla="*/ 21099 w 168558"/>
                <a:gd name="connsiteY3" fmla="*/ 147459 h 147459"/>
                <a:gd name="connsiteX4" fmla="*/ 0 w 168558"/>
                <a:gd name="connsiteY4" fmla="*/ 126361 h 147459"/>
                <a:gd name="connsiteX5" fmla="*/ 0 w 168558"/>
                <a:gd name="connsiteY5" fmla="*/ 43826 h 147459"/>
                <a:gd name="connsiteX6" fmla="*/ 12837 w 168558"/>
                <a:gd name="connsiteY6" fmla="*/ 12836 h 147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558" h="147459">
                  <a:moveTo>
                    <a:pt x="12837" y="12836"/>
                  </a:moveTo>
                  <a:cubicBezTo>
                    <a:pt x="20768" y="4905"/>
                    <a:pt x="31724" y="0"/>
                    <a:pt x="43826" y="0"/>
                  </a:cubicBezTo>
                  <a:lnTo>
                    <a:pt x="168558" y="0"/>
                  </a:lnTo>
                  <a:lnTo>
                    <a:pt x="21099" y="147459"/>
                  </a:lnTo>
                  <a:lnTo>
                    <a:pt x="0" y="126361"/>
                  </a:lnTo>
                  <a:lnTo>
                    <a:pt x="0" y="43826"/>
                  </a:lnTo>
                  <a:cubicBezTo>
                    <a:pt x="1" y="31723"/>
                    <a:pt x="4906" y="20767"/>
                    <a:pt x="12837" y="12836"/>
                  </a:cubicBezTo>
                  <a:close/>
                </a:path>
              </a:pathLst>
            </a:custGeom>
            <a:solidFill>
              <a:srgbClr val="C9D8E9"/>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800" b="1" noProof="0" dirty="0">
                <a:solidFill>
                  <a:srgbClr val="211F26"/>
                </a:solidFill>
                <a:latin typeface="Calibri" panose="020F0502020204030204" pitchFamily="34" charset="0"/>
                <a:cs typeface="Calibri" panose="020F0502020204030204" pitchFamily="34" charset="0"/>
              </a:endParaRPr>
            </a:p>
          </p:txBody>
        </p:sp>
        <p:sp>
          <p:nvSpPr>
            <p:cNvPr id="67" name="Rechthoek: afgeronde hoeken 71">
              <a:extLst>
                <a:ext uri="{FF2B5EF4-FFF2-40B4-BE49-F238E27FC236}">
                  <a16:creationId xmlns:a16="http://schemas.microsoft.com/office/drawing/2014/main" id="{2540C70B-AF9B-D973-33BF-11C13D16898C}"/>
                </a:ext>
              </a:extLst>
            </p:cNvPr>
            <p:cNvSpPr/>
            <p:nvPr userDrawn="1"/>
          </p:nvSpPr>
          <p:spPr>
            <a:xfrm>
              <a:off x="12984442" y="1131589"/>
              <a:ext cx="158200" cy="118489"/>
            </a:xfrm>
            <a:prstGeom prst="roundRect">
              <a:avLst/>
            </a:prstGeom>
            <a:solidFill>
              <a:schemeClr val="bg1"/>
            </a:solidFill>
            <a:ln w="19050">
              <a:solidFill>
                <a:srgbClr val="8AADD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0" rIns="0" bIns="0" numCol="1" spcCol="0" rtlCol="0" fromWordArt="0" anchor="ctr" anchorCtr="0" forceAA="0" compatLnSpc="1">
              <a:prstTxWarp prst="textNoShape">
                <a:avLst/>
              </a:prstTxWarp>
              <a:noAutofit/>
            </a:body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cxnSp>
          <p:nvCxnSpPr>
            <p:cNvPr id="68" name="Rechte verbindingslijn 72">
              <a:extLst>
                <a:ext uri="{FF2B5EF4-FFF2-40B4-BE49-F238E27FC236}">
                  <a16:creationId xmlns:a16="http://schemas.microsoft.com/office/drawing/2014/main" id="{66AE4A7E-82D3-AE25-4D21-10E92C496616}"/>
                </a:ext>
              </a:extLst>
            </p:cNvPr>
            <p:cNvCxnSpPr>
              <a:cxnSpLocks/>
            </p:cNvCxnSpPr>
            <p:nvPr userDrawn="1"/>
          </p:nvCxnSpPr>
          <p:spPr>
            <a:xfrm>
              <a:off x="13021303" y="1297279"/>
              <a:ext cx="84479" cy="0"/>
            </a:xfrm>
            <a:prstGeom prst="line">
              <a:avLst/>
            </a:prstGeom>
            <a:solidFill>
              <a:schemeClr val="bg1"/>
            </a:solidFill>
            <a:ln w="19050">
              <a:solidFill>
                <a:srgbClr val="8AADD0"/>
              </a:solidFill>
            </a:ln>
          </p:spPr>
          <p:style>
            <a:lnRef idx="2">
              <a:schemeClr val="accent1">
                <a:shade val="50000"/>
              </a:schemeClr>
            </a:lnRef>
            <a:fillRef idx="1">
              <a:schemeClr val="accent1"/>
            </a:fillRef>
            <a:effectRef idx="0">
              <a:schemeClr val="accent1"/>
            </a:effectRef>
            <a:fontRef idx="minor">
              <a:schemeClr val="lt1"/>
            </a:fontRef>
          </p:style>
        </p:cxnSp>
        <p:cxnSp>
          <p:nvCxnSpPr>
            <p:cNvPr id="69" name="Rechte verbindingslijn 73">
              <a:extLst>
                <a:ext uri="{FF2B5EF4-FFF2-40B4-BE49-F238E27FC236}">
                  <a16:creationId xmlns:a16="http://schemas.microsoft.com/office/drawing/2014/main" id="{9E816982-83EF-DF42-7D9B-5B33EBE4432C}"/>
                </a:ext>
              </a:extLst>
            </p:cNvPr>
            <p:cNvCxnSpPr>
              <a:cxnSpLocks/>
              <a:stCxn id="67" idx="2"/>
            </p:cNvCxnSpPr>
            <p:nvPr userDrawn="1"/>
          </p:nvCxnSpPr>
          <p:spPr>
            <a:xfrm flipH="1">
              <a:off x="13063120" y="1250078"/>
              <a:ext cx="422" cy="44197"/>
            </a:xfrm>
            <a:prstGeom prst="line">
              <a:avLst/>
            </a:prstGeom>
            <a:solidFill>
              <a:schemeClr val="bg1"/>
            </a:solidFill>
            <a:ln w="19050">
              <a:solidFill>
                <a:srgbClr val="8AADD0"/>
              </a:solidFill>
            </a:ln>
          </p:spPr>
          <p:style>
            <a:lnRef idx="2">
              <a:schemeClr val="accent1">
                <a:shade val="50000"/>
              </a:schemeClr>
            </a:lnRef>
            <a:fillRef idx="1">
              <a:schemeClr val="accent1"/>
            </a:fillRef>
            <a:effectRef idx="0">
              <a:schemeClr val="accent1"/>
            </a:effectRef>
            <a:fontRef idx="minor">
              <a:schemeClr val="lt1"/>
            </a:fontRef>
          </p:style>
        </p:cxnSp>
        <p:sp>
          <p:nvSpPr>
            <p:cNvPr id="70" name="Ovaal 15">
              <a:extLst>
                <a:ext uri="{FF2B5EF4-FFF2-40B4-BE49-F238E27FC236}">
                  <a16:creationId xmlns:a16="http://schemas.microsoft.com/office/drawing/2014/main" id="{3CF81352-3D9A-6CB9-45EB-9E3281875111}"/>
                </a:ext>
              </a:extLst>
            </p:cNvPr>
            <p:cNvSpPr/>
            <p:nvPr userDrawn="1"/>
          </p:nvSpPr>
          <p:spPr>
            <a:xfrm>
              <a:off x="12560445" y="1455521"/>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2</a:t>
              </a:r>
            </a:p>
          </p:txBody>
        </p:sp>
        <p:sp>
          <p:nvSpPr>
            <p:cNvPr id="71" name="Rechthoek 16">
              <a:extLst>
                <a:ext uri="{FF2B5EF4-FFF2-40B4-BE49-F238E27FC236}">
                  <a16:creationId xmlns:a16="http://schemas.microsoft.com/office/drawing/2014/main" id="{A9DFDF3D-C853-031C-E646-07A5FD99CAAE}"/>
                </a:ext>
              </a:extLst>
            </p:cNvPr>
            <p:cNvSpPr/>
            <p:nvPr userDrawn="1"/>
          </p:nvSpPr>
          <p:spPr>
            <a:xfrm>
              <a:off x="12844617" y="1455522"/>
              <a:ext cx="2944682" cy="332399"/>
            </a:xfrm>
            <a:prstGeom prst="rect">
              <a:avLst/>
            </a:prstGeom>
            <a:noFill/>
            <a:ln w="25400" cap="flat" cmpd="sng" algn="ctr">
              <a:noFill/>
              <a:prstDash val="solid"/>
            </a:ln>
            <a:effectLst/>
          </p:spPr>
          <p:txBody>
            <a:bodyPr lIns="0" tIns="0" rIns="0" bIns="0" rtlCol="0" anchor="t">
              <a:sp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Selecteer de gewenste afbeelding</a:t>
              </a:r>
              <a:b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b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en klik op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‘Invoegen’</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a:t>
              </a:r>
            </a:p>
          </p:txBody>
        </p:sp>
        <p:sp>
          <p:nvSpPr>
            <p:cNvPr id="72" name="Rechthoek 65">
              <a:extLst>
                <a:ext uri="{FF2B5EF4-FFF2-40B4-BE49-F238E27FC236}">
                  <a16:creationId xmlns:a16="http://schemas.microsoft.com/office/drawing/2014/main" id="{38594483-3299-0A11-E421-7F00B31C322B}"/>
                </a:ext>
              </a:extLst>
            </p:cNvPr>
            <p:cNvSpPr/>
            <p:nvPr userDrawn="1"/>
          </p:nvSpPr>
          <p:spPr>
            <a:xfrm>
              <a:off x="12847196" y="1948199"/>
              <a:ext cx="955193" cy="209550"/>
            </a:xfrm>
            <a:prstGeom prst="roundRect">
              <a:avLst>
                <a:gd name="adj" fmla="val 29167"/>
              </a:avLst>
            </a:prstGeom>
            <a:solidFill>
              <a:srgbClr val="E5F1FB"/>
            </a:solidFill>
            <a:ln w="12700">
              <a:solidFill>
                <a:srgbClr val="0B7ED9"/>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08000" tIns="0" rIns="0" bIns="0" numCol="1" spcCol="0" rtlCol="0" fromWordArt="0" anchor="ctr" anchorCtr="0" forceAA="0" compatLnSpc="1">
              <a:prstTxWarp prst="textNoShape">
                <a:avLst/>
              </a:prstTxWarp>
              <a:noAutofit/>
            </a:bodyPr>
            <a:lstStyle/>
            <a:p>
              <a:pPr algn="l">
                <a:lnSpc>
                  <a:spcPct val="90000"/>
                </a:lnSpc>
                <a:spcBef>
                  <a:spcPts val="600"/>
                </a:spcBef>
                <a:spcAft>
                  <a:spcPts val="600"/>
                </a:spcAft>
              </a:pPr>
              <a:r>
                <a:rPr lang="nl-NL" sz="1000" b="0" noProof="0" dirty="0">
                  <a:solidFill>
                    <a:srgbClr val="211F26"/>
                  </a:solidFill>
                  <a:latin typeface="Segoe UI" panose="020B0502040204020203" pitchFamily="34" charset="0"/>
                  <a:ea typeface="Calibri" panose="020F0502020204030204" pitchFamily="34" charset="0"/>
                  <a:cs typeface="Segoe UI" panose="020B0502040204020203" pitchFamily="34" charset="0"/>
                </a:rPr>
                <a:t>Invoegen</a:t>
              </a:r>
              <a:endParaRPr lang="nl-NL" sz="900" b="0" noProof="0" dirty="0">
                <a:solidFill>
                  <a:srgbClr val="211F26"/>
                </a:solidFill>
                <a:latin typeface="Segoe UI" panose="020B0502040204020203" pitchFamily="34" charset="0"/>
                <a:ea typeface="Calibri" panose="020F0502020204030204" pitchFamily="34" charset="0"/>
                <a:cs typeface="Segoe UI" panose="020B0502040204020203" pitchFamily="34" charset="0"/>
              </a:endParaRPr>
            </a:p>
          </p:txBody>
        </p:sp>
        <p:cxnSp>
          <p:nvCxnSpPr>
            <p:cNvPr id="73" name="Rechte verbindingslijn 66">
              <a:extLst>
                <a:ext uri="{FF2B5EF4-FFF2-40B4-BE49-F238E27FC236}">
                  <a16:creationId xmlns:a16="http://schemas.microsoft.com/office/drawing/2014/main" id="{FF8094AD-E051-1E9C-EEF2-5D0A42B892FD}"/>
                </a:ext>
              </a:extLst>
            </p:cNvPr>
            <p:cNvCxnSpPr>
              <a:cxnSpLocks/>
            </p:cNvCxnSpPr>
            <p:nvPr userDrawn="1"/>
          </p:nvCxnSpPr>
          <p:spPr>
            <a:xfrm>
              <a:off x="13608485" y="1981616"/>
              <a:ext cx="0" cy="142717"/>
            </a:xfrm>
            <a:prstGeom prst="line">
              <a:avLst/>
            </a:prstGeom>
            <a:noFill/>
            <a:ln w="9525" cap="rnd" cmpd="sng" algn="ctr">
              <a:solidFill>
                <a:srgbClr val="2C3644"/>
              </a:solidFill>
              <a:prstDash val="solid"/>
            </a:ln>
            <a:effectLst/>
          </p:spPr>
        </p:cxnSp>
        <p:sp>
          <p:nvSpPr>
            <p:cNvPr id="74" name="Gelijkbenige driehoek 67">
              <a:extLst>
                <a:ext uri="{FF2B5EF4-FFF2-40B4-BE49-F238E27FC236}">
                  <a16:creationId xmlns:a16="http://schemas.microsoft.com/office/drawing/2014/main" id="{ABAB7B20-C2E3-6145-6084-E137DC5E0155}"/>
                </a:ext>
              </a:extLst>
            </p:cNvPr>
            <p:cNvSpPr/>
            <p:nvPr userDrawn="1"/>
          </p:nvSpPr>
          <p:spPr>
            <a:xfrm rot="10800000">
              <a:off x="13663593" y="2032253"/>
              <a:ext cx="86866" cy="51147"/>
            </a:xfrm>
            <a:prstGeom prst="triangle">
              <a:avLst/>
            </a:prstGeom>
            <a:solidFill>
              <a:schemeClr val="tx1"/>
            </a:solidFill>
            <a:ln cap="rnd">
              <a:solidFill>
                <a:schemeClr val="tx1"/>
              </a:solidFill>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900" b="1" noProof="0" dirty="0">
                <a:solidFill>
                  <a:srgbClr val="211F26"/>
                </a:solidFill>
                <a:latin typeface="Calibri" panose="020F0502020204030204" pitchFamily="34" charset="0"/>
                <a:cs typeface="Calibri" panose="020F0502020204030204" pitchFamily="34" charset="0"/>
              </a:endParaRPr>
            </a:p>
          </p:txBody>
        </p:sp>
        <p:sp>
          <p:nvSpPr>
            <p:cNvPr id="75" name="Ovaal 18">
              <a:extLst>
                <a:ext uri="{FF2B5EF4-FFF2-40B4-BE49-F238E27FC236}">
                  <a16:creationId xmlns:a16="http://schemas.microsoft.com/office/drawing/2014/main" id="{83577993-4172-C606-5DA6-CB4379EBE9F6}"/>
                </a:ext>
              </a:extLst>
            </p:cNvPr>
            <p:cNvSpPr/>
            <p:nvPr userDrawn="1"/>
          </p:nvSpPr>
          <p:spPr>
            <a:xfrm>
              <a:off x="12560445" y="2316533"/>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3</a:t>
              </a:r>
            </a:p>
          </p:txBody>
        </p:sp>
        <p:sp>
          <p:nvSpPr>
            <p:cNvPr id="76" name="Rechthoek 19">
              <a:extLst>
                <a:ext uri="{FF2B5EF4-FFF2-40B4-BE49-F238E27FC236}">
                  <a16:creationId xmlns:a16="http://schemas.microsoft.com/office/drawing/2014/main" id="{4EB328D2-6D81-A314-7DCD-73605F330564}"/>
                </a:ext>
              </a:extLst>
            </p:cNvPr>
            <p:cNvSpPr/>
            <p:nvPr userDrawn="1"/>
          </p:nvSpPr>
          <p:spPr>
            <a:xfrm>
              <a:off x="12844616" y="2316534"/>
              <a:ext cx="3126341" cy="498598"/>
            </a:xfrm>
            <a:prstGeom prst="rect">
              <a:avLst/>
            </a:prstGeom>
            <a:noFill/>
            <a:ln w="25400" cap="flat" cmpd="sng" algn="ctr">
              <a:noFill/>
              <a:prstDash val="solid"/>
            </a:ln>
            <a:effectLst/>
          </p:spPr>
          <p:txBody>
            <a:bodyPr lIns="0" tIns="0" rIns="0" bIns="0" rtlCol="0" anchor="t">
              <a:sp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Ga naar de tab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‘Start’</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en klik op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‘Opnieuw instellen’</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Alle elementen van de huidige dia worden gepositioneerd zoals gedefinieerd.</a:t>
              </a:r>
            </a:p>
          </p:txBody>
        </p:sp>
        <p:sp>
          <p:nvSpPr>
            <p:cNvPr id="77" name="Ovaal 21">
              <a:extLst>
                <a:ext uri="{FF2B5EF4-FFF2-40B4-BE49-F238E27FC236}">
                  <a16:creationId xmlns:a16="http://schemas.microsoft.com/office/drawing/2014/main" id="{8F5DF53E-D7C4-F534-3094-CBD2354A79DD}"/>
                </a:ext>
              </a:extLst>
            </p:cNvPr>
            <p:cNvSpPr/>
            <p:nvPr userDrawn="1"/>
          </p:nvSpPr>
          <p:spPr>
            <a:xfrm>
              <a:off x="12560445" y="3678561"/>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4</a:t>
              </a:r>
            </a:p>
          </p:txBody>
        </p:sp>
        <p:sp>
          <p:nvSpPr>
            <p:cNvPr id="78" name="Rechthoek 22">
              <a:extLst>
                <a:ext uri="{FF2B5EF4-FFF2-40B4-BE49-F238E27FC236}">
                  <a16:creationId xmlns:a16="http://schemas.microsoft.com/office/drawing/2014/main" id="{928EB082-38D6-8EC6-4043-553E50422C5E}"/>
                </a:ext>
              </a:extLst>
            </p:cNvPr>
            <p:cNvSpPr/>
            <p:nvPr userDrawn="1"/>
          </p:nvSpPr>
          <p:spPr>
            <a:xfrm>
              <a:off x="12844617" y="3678561"/>
              <a:ext cx="2944682" cy="997196"/>
            </a:xfrm>
            <a:prstGeom prst="rect">
              <a:avLst/>
            </a:prstGeom>
            <a:noFill/>
            <a:ln w="25400" cap="flat" cmpd="sng" algn="ctr">
              <a:noFill/>
              <a:prstDash val="solid"/>
            </a:ln>
            <a:effectLst/>
          </p:spPr>
          <p:txBody>
            <a:bodyPr lIns="0" tIns="0" rIns="0" bIns="0" rtlCol="0" anchor="t">
              <a:sp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Om de afbeelding te schalen of bij te snijden, ga naar de tab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‘Hulpmiddelen voor afbeeldingen - Opmaak’</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en klik op de knop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‘Bijsnijden’</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Schaal met de punten de afbeelding en met de hoeken het afbeeldingskader.</a:t>
              </a:r>
            </a:p>
          </p:txBody>
        </p:sp>
        <p:sp>
          <p:nvSpPr>
            <p:cNvPr id="79" name="Rechthoek: afgeronde hoeken 41">
              <a:extLst>
                <a:ext uri="{FF2B5EF4-FFF2-40B4-BE49-F238E27FC236}">
                  <a16:creationId xmlns:a16="http://schemas.microsoft.com/office/drawing/2014/main" id="{5664EA68-F2B1-A281-F8C4-3F53E7DA0E72}"/>
                </a:ext>
              </a:extLst>
            </p:cNvPr>
            <p:cNvSpPr/>
            <p:nvPr userDrawn="1"/>
          </p:nvSpPr>
          <p:spPr>
            <a:xfrm>
              <a:off x="13760163" y="3314944"/>
              <a:ext cx="155951" cy="131922"/>
            </a:xfrm>
            <a:prstGeom prst="roundRect">
              <a:avLst>
                <a:gd name="adj" fmla="val 2911"/>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0" rIns="0" bIns="0" numCol="1" spcCol="0" rtlCol="0" fromWordArt="0" anchor="ctr" anchorCtr="0" forceAA="0" compatLnSpc="1">
              <a:prstTxWarp prst="textNoShape">
                <a:avLst/>
              </a:prstTxWarp>
              <a:noAutofit/>
            </a:body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80" name="Rechthoek 42">
              <a:extLst>
                <a:ext uri="{FF2B5EF4-FFF2-40B4-BE49-F238E27FC236}">
                  <a16:creationId xmlns:a16="http://schemas.microsoft.com/office/drawing/2014/main" id="{E1BDDC3E-4B69-BD05-EF43-8CCF742D977C}"/>
                </a:ext>
              </a:extLst>
            </p:cNvPr>
            <p:cNvSpPr/>
            <p:nvPr userDrawn="1"/>
          </p:nvSpPr>
          <p:spPr>
            <a:xfrm>
              <a:off x="13781869" y="3333055"/>
              <a:ext cx="117583" cy="16012"/>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81" name="Rechthoek 43">
              <a:extLst>
                <a:ext uri="{FF2B5EF4-FFF2-40B4-BE49-F238E27FC236}">
                  <a16:creationId xmlns:a16="http://schemas.microsoft.com/office/drawing/2014/main" id="{005BA024-0489-5492-3923-A199DE504AB7}"/>
                </a:ext>
              </a:extLst>
            </p:cNvPr>
            <p:cNvSpPr/>
            <p:nvPr userDrawn="1"/>
          </p:nvSpPr>
          <p:spPr>
            <a:xfrm>
              <a:off x="13781870" y="3360174"/>
              <a:ext cx="45759" cy="69996"/>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82" name="Rechthoek 44">
              <a:extLst>
                <a:ext uri="{FF2B5EF4-FFF2-40B4-BE49-F238E27FC236}">
                  <a16:creationId xmlns:a16="http://schemas.microsoft.com/office/drawing/2014/main" id="{C0138028-C8F3-E5B8-8251-A04A2C4A42B9}"/>
                </a:ext>
              </a:extLst>
            </p:cNvPr>
            <p:cNvSpPr/>
            <p:nvPr userDrawn="1"/>
          </p:nvSpPr>
          <p:spPr>
            <a:xfrm>
              <a:off x="13841826" y="3364183"/>
              <a:ext cx="52116"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83" name="Rechthoek 45">
              <a:extLst>
                <a:ext uri="{FF2B5EF4-FFF2-40B4-BE49-F238E27FC236}">
                  <a16:creationId xmlns:a16="http://schemas.microsoft.com/office/drawing/2014/main" id="{D0C8A11B-36F7-27C1-BD46-23A69C90A817}"/>
                </a:ext>
              </a:extLst>
            </p:cNvPr>
            <p:cNvSpPr/>
            <p:nvPr userDrawn="1"/>
          </p:nvSpPr>
          <p:spPr>
            <a:xfrm>
              <a:off x="13841826" y="3392237"/>
              <a:ext cx="26743"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84" name="Rechthoek 46">
              <a:extLst>
                <a:ext uri="{FF2B5EF4-FFF2-40B4-BE49-F238E27FC236}">
                  <a16:creationId xmlns:a16="http://schemas.microsoft.com/office/drawing/2014/main" id="{2F1BA405-4402-6A56-5E69-1348F328FF40}"/>
                </a:ext>
              </a:extLst>
            </p:cNvPr>
            <p:cNvSpPr/>
            <p:nvPr userDrawn="1"/>
          </p:nvSpPr>
          <p:spPr>
            <a:xfrm>
              <a:off x="13841826" y="3420290"/>
              <a:ext cx="26743"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nvGrpSpPr>
            <p:cNvPr id="85" name="Group 84">
              <a:extLst>
                <a:ext uri="{FF2B5EF4-FFF2-40B4-BE49-F238E27FC236}">
                  <a16:creationId xmlns:a16="http://schemas.microsoft.com/office/drawing/2014/main" id="{8F960418-BA93-EC02-B07D-694FEA012E29}"/>
                </a:ext>
              </a:extLst>
            </p:cNvPr>
            <p:cNvGrpSpPr/>
            <p:nvPr userDrawn="1"/>
          </p:nvGrpSpPr>
          <p:grpSpPr>
            <a:xfrm>
              <a:off x="12847196" y="4803610"/>
              <a:ext cx="614364" cy="728662"/>
              <a:chOff x="12847196" y="5288756"/>
              <a:chExt cx="614364" cy="728662"/>
            </a:xfrm>
          </p:grpSpPr>
          <p:sp>
            <p:nvSpPr>
              <p:cNvPr id="106" name="Rectangle: Rounded Corners 105">
                <a:extLst>
                  <a:ext uri="{FF2B5EF4-FFF2-40B4-BE49-F238E27FC236}">
                    <a16:creationId xmlns:a16="http://schemas.microsoft.com/office/drawing/2014/main" id="{7420513D-9F41-B245-5BEC-79C52A08A9DD}"/>
                  </a:ext>
                </a:extLst>
              </p:cNvPr>
              <p:cNvSpPr/>
              <p:nvPr userDrawn="1"/>
            </p:nvSpPr>
            <p:spPr>
              <a:xfrm>
                <a:off x="12875771" y="5288756"/>
                <a:ext cx="557214" cy="728662"/>
              </a:xfrm>
              <a:prstGeom prst="roundRect">
                <a:avLst>
                  <a:gd name="adj" fmla="val 11255"/>
                </a:avLst>
              </a:prstGeom>
              <a:solidFill>
                <a:srgbClr val="F7F7F7"/>
              </a:solidFill>
              <a:ln w="9525">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NL"/>
              </a:p>
            </p:txBody>
          </p:sp>
          <p:cxnSp>
            <p:nvCxnSpPr>
              <p:cNvPr id="107" name="Straight Connector 106">
                <a:extLst>
                  <a:ext uri="{FF2B5EF4-FFF2-40B4-BE49-F238E27FC236}">
                    <a16:creationId xmlns:a16="http://schemas.microsoft.com/office/drawing/2014/main" id="{464DBCA7-9EDF-9F89-B993-0523732E6C39}"/>
                  </a:ext>
                </a:extLst>
              </p:cNvPr>
              <p:cNvCxnSpPr>
                <a:cxnSpLocks/>
              </p:cNvCxnSpPr>
              <p:nvPr userDrawn="1"/>
            </p:nvCxnSpPr>
            <p:spPr>
              <a:xfrm>
                <a:off x="13070252" y="5564850"/>
                <a:ext cx="216559" cy="0"/>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EACE813D-570B-AE18-5A05-097A13F5C31B}"/>
                  </a:ext>
                </a:extLst>
              </p:cNvPr>
              <p:cNvCxnSpPr>
                <a:cxnSpLocks/>
              </p:cNvCxnSpPr>
              <p:nvPr userDrawn="1"/>
            </p:nvCxnSpPr>
            <p:spPr>
              <a:xfrm rot="16200000" flipH="1">
                <a:off x="12961973" y="5456571"/>
                <a:ext cx="216559" cy="0"/>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95D0492A-63EF-FB8C-6760-7909F447AC66}"/>
                  </a:ext>
                </a:extLst>
              </p:cNvPr>
              <p:cNvCxnSpPr>
                <a:cxnSpLocks/>
              </p:cNvCxnSpPr>
              <p:nvPr userDrawn="1"/>
            </p:nvCxnSpPr>
            <p:spPr>
              <a:xfrm>
                <a:off x="13018675" y="5400814"/>
                <a:ext cx="216559" cy="0"/>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BB072DD5-3756-122A-BFF5-99DDB1A5A2F1}"/>
                  </a:ext>
                </a:extLst>
              </p:cNvPr>
              <p:cNvCxnSpPr>
                <a:cxnSpLocks/>
              </p:cNvCxnSpPr>
              <p:nvPr userDrawn="1"/>
            </p:nvCxnSpPr>
            <p:spPr>
              <a:xfrm rot="16200000" flipH="1">
                <a:off x="13126954" y="5509094"/>
                <a:ext cx="216559" cy="0"/>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DCE1347F-FE44-4061-6E83-7C640CADB28A}"/>
                  </a:ext>
                </a:extLst>
              </p:cNvPr>
              <p:cNvCxnSpPr>
                <a:cxnSpLocks/>
              </p:cNvCxnSpPr>
              <p:nvPr userDrawn="1"/>
            </p:nvCxnSpPr>
            <p:spPr>
              <a:xfrm rot="5400000" flipH="1" flipV="1">
                <a:off x="13070253" y="5366338"/>
                <a:ext cx="198512" cy="198513"/>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sp>
            <p:nvSpPr>
              <p:cNvPr id="112" name="Rechthoek 48">
                <a:extLst>
                  <a:ext uri="{FF2B5EF4-FFF2-40B4-BE49-F238E27FC236}">
                    <a16:creationId xmlns:a16="http://schemas.microsoft.com/office/drawing/2014/main" id="{3978C46A-3083-3D66-2D9D-3E8E4DA6D6B4}"/>
                  </a:ext>
                </a:extLst>
              </p:cNvPr>
              <p:cNvSpPr/>
              <p:nvPr userDrawn="1"/>
            </p:nvSpPr>
            <p:spPr>
              <a:xfrm>
                <a:off x="12847196" y="5701524"/>
                <a:ext cx="614364" cy="133198"/>
              </a:xfrm>
              <a:prstGeom prst="rect">
                <a:avLst/>
              </a:prstGeom>
              <a:noFill/>
              <a:ln w="127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ctr">
                  <a:lnSpc>
                    <a:spcPct val="90000"/>
                  </a:lnSpc>
                  <a:spcBef>
                    <a:spcPts val="600"/>
                  </a:spcBef>
                  <a:spcAft>
                    <a:spcPts val="600"/>
                  </a:spcAft>
                </a:pPr>
                <a:r>
                  <a:rPr lang="nl-NL" sz="1000" b="0" noProof="0" dirty="0">
                    <a:solidFill>
                      <a:schemeClr val="tx1"/>
                    </a:solidFill>
                    <a:latin typeface="Segoe UI" panose="020B0502040204020203" pitchFamily="34" charset="0"/>
                    <a:cs typeface="Segoe UI" panose="020B0502040204020203" pitchFamily="34" charset="0"/>
                  </a:rPr>
                  <a:t>Bijsnijden</a:t>
                </a:r>
                <a:endParaRPr lang="nl-NL" sz="900" b="0" noProof="0" dirty="0">
                  <a:solidFill>
                    <a:schemeClr val="tx1"/>
                  </a:solidFill>
                  <a:latin typeface="Segoe UI" panose="020B0502040204020203" pitchFamily="34" charset="0"/>
                  <a:cs typeface="Segoe UI" panose="020B0502040204020203" pitchFamily="34" charset="0"/>
                </a:endParaRPr>
              </a:p>
            </p:txBody>
          </p:sp>
          <p:sp>
            <p:nvSpPr>
              <p:cNvPr id="113" name="Half Frame 112">
                <a:extLst>
                  <a:ext uri="{FF2B5EF4-FFF2-40B4-BE49-F238E27FC236}">
                    <a16:creationId xmlns:a16="http://schemas.microsoft.com/office/drawing/2014/main" id="{4CF8F1D3-898D-8501-F8F8-CB9CAACC40EC}"/>
                  </a:ext>
                </a:extLst>
              </p:cNvPr>
              <p:cNvSpPr/>
              <p:nvPr userDrawn="1"/>
            </p:nvSpPr>
            <p:spPr>
              <a:xfrm>
                <a:off x="13130566" y="5894461"/>
                <a:ext cx="47624" cy="50028"/>
              </a:xfrm>
              <a:prstGeom prst="halfFrame">
                <a:avLst>
                  <a:gd name="adj1" fmla="val 8081"/>
                  <a:gd name="adj2" fmla="val 7071"/>
                </a:avLst>
              </a:prstGeom>
              <a:solidFill>
                <a:schemeClr val="tx1">
                  <a:lumMod val="85000"/>
                  <a:lumOff val="15000"/>
                </a:schemeClr>
              </a:solidFill>
              <a:ln w="6350" cap="rnd">
                <a:solidFill>
                  <a:schemeClr val="tx1">
                    <a:lumMod val="85000"/>
                    <a:lumOff val="15000"/>
                  </a:schemeClr>
                </a:solidFill>
                <a:round/>
              </a:ln>
              <a:scene3d>
                <a:camera prst="orthographicFront">
                  <a:rot lat="0" lon="0" rev="8040000"/>
                </a:camera>
                <a:lightRig rig="threePt" dir="t"/>
              </a:scene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NL">
                  <a:solidFill>
                    <a:schemeClr val="tx1"/>
                  </a:solidFill>
                </a:endParaRPr>
              </a:p>
            </p:txBody>
          </p:sp>
        </p:grpSp>
        <p:sp>
          <p:nvSpPr>
            <p:cNvPr id="86" name="Rechthoek 26">
              <a:extLst>
                <a:ext uri="{FF2B5EF4-FFF2-40B4-BE49-F238E27FC236}">
                  <a16:creationId xmlns:a16="http://schemas.microsoft.com/office/drawing/2014/main" id="{36B09380-16AD-CC4B-CD12-2546C96A1637}"/>
                </a:ext>
              </a:extLst>
            </p:cNvPr>
            <p:cNvSpPr/>
            <p:nvPr userDrawn="1"/>
          </p:nvSpPr>
          <p:spPr>
            <a:xfrm>
              <a:off x="12847195" y="2974089"/>
              <a:ext cx="1316479" cy="504851"/>
            </a:xfrm>
            <a:prstGeom prst="roundRect">
              <a:avLst>
                <a:gd name="adj" fmla="val 9120"/>
              </a:avLst>
            </a:prstGeom>
            <a:solidFill>
              <a:schemeClr val="bg1"/>
            </a:solidFill>
            <a:ln w="12700">
              <a:solidFill>
                <a:srgbClr val="D1D1D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0800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87" name="Rechthoek 27">
              <a:extLst>
                <a:ext uri="{FF2B5EF4-FFF2-40B4-BE49-F238E27FC236}">
                  <a16:creationId xmlns:a16="http://schemas.microsoft.com/office/drawing/2014/main" id="{B36214E0-3D67-46EE-8A5C-0262FDA1025E}"/>
                </a:ext>
              </a:extLst>
            </p:cNvPr>
            <p:cNvSpPr/>
            <p:nvPr userDrawn="1"/>
          </p:nvSpPr>
          <p:spPr>
            <a:xfrm>
              <a:off x="12853431" y="3227720"/>
              <a:ext cx="1304529" cy="246701"/>
            </a:xfrm>
            <a:prstGeom prst="round2SameRect">
              <a:avLst>
                <a:gd name="adj1" fmla="val 0"/>
                <a:gd name="adj2" fmla="val 16216"/>
              </a:avLst>
            </a:prstGeom>
            <a:solidFill>
              <a:srgbClr val="FCE4D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88" name="Rechthoek: afgeronde hoeken 41">
              <a:extLst>
                <a:ext uri="{FF2B5EF4-FFF2-40B4-BE49-F238E27FC236}">
                  <a16:creationId xmlns:a16="http://schemas.microsoft.com/office/drawing/2014/main" id="{7D688829-525E-F1EA-28A4-CA0A066E6D7E}"/>
                </a:ext>
              </a:extLst>
            </p:cNvPr>
            <p:cNvSpPr/>
            <p:nvPr userDrawn="1"/>
          </p:nvSpPr>
          <p:spPr>
            <a:xfrm>
              <a:off x="12929146" y="3035426"/>
              <a:ext cx="155951" cy="131922"/>
            </a:xfrm>
            <a:prstGeom prst="roundRect">
              <a:avLst>
                <a:gd name="adj" fmla="val 2911"/>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0800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89" name="Rechthoek 42">
              <a:extLst>
                <a:ext uri="{FF2B5EF4-FFF2-40B4-BE49-F238E27FC236}">
                  <a16:creationId xmlns:a16="http://schemas.microsoft.com/office/drawing/2014/main" id="{E64D5042-7C9B-059E-D231-5478B98388DF}"/>
                </a:ext>
              </a:extLst>
            </p:cNvPr>
            <p:cNvSpPr/>
            <p:nvPr userDrawn="1"/>
          </p:nvSpPr>
          <p:spPr>
            <a:xfrm>
              <a:off x="12950852" y="3053537"/>
              <a:ext cx="117583" cy="16012"/>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90" name="Rechthoek 43">
              <a:extLst>
                <a:ext uri="{FF2B5EF4-FFF2-40B4-BE49-F238E27FC236}">
                  <a16:creationId xmlns:a16="http://schemas.microsoft.com/office/drawing/2014/main" id="{47EEB1FB-DCE3-4DEF-7B38-852ABB431C72}"/>
                </a:ext>
              </a:extLst>
            </p:cNvPr>
            <p:cNvSpPr/>
            <p:nvPr userDrawn="1"/>
          </p:nvSpPr>
          <p:spPr>
            <a:xfrm>
              <a:off x="12950853" y="3080656"/>
              <a:ext cx="45759" cy="69996"/>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91" name="Rechthoek 44">
              <a:extLst>
                <a:ext uri="{FF2B5EF4-FFF2-40B4-BE49-F238E27FC236}">
                  <a16:creationId xmlns:a16="http://schemas.microsoft.com/office/drawing/2014/main" id="{E3B3B590-CDCC-23C7-CCA0-65772309D125}"/>
                </a:ext>
              </a:extLst>
            </p:cNvPr>
            <p:cNvSpPr/>
            <p:nvPr userDrawn="1"/>
          </p:nvSpPr>
          <p:spPr>
            <a:xfrm>
              <a:off x="13010809" y="3084665"/>
              <a:ext cx="52116"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92" name="Rechthoek 45">
              <a:extLst>
                <a:ext uri="{FF2B5EF4-FFF2-40B4-BE49-F238E27FC236}">
                  <a16:creationId xmlns:a16="http://schemas.microsoft.com/office/drawing/2014/main" id="{DFBD1B22-3D54-4322-2F3F-9BC98AAA0212}"/>
                </a:ext>
              </a:extLst>
            </p:cNvPr>
            <p:cNvSpPr/>
            <p:nvPr userDrawn="1"/>
          </p:nvSpPr>
          <p:spPr>
            <a:xfrm>
              <a:off x="13010809" y="3112719"/>
              <a:ext cx="26743"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93" name="Rechthoek 46">
              <a:extLst>
                <a:ext uri="{FF2B5EF4-FFF2-40B4-BE49-F238E27FC236}">
                  <a16:creationId xmlns:a16="http://schemas.microsoft.com/office/drawing/2014/main" id="{C95CB132-5217-6E2D-4C8F-C49BA46F991C}"/>
                </a:ext>
              </a:extLst>
            </p:cNvPr>
            <p:cNvSpPr/>
            <p:nvPr userDrawn="1"/>
          </p:nvSpPr>
          <p:spPr>
            <a:xfrm>
              <a:off x="13010809" y="3140772"/>
              <a:ext cx="26743"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nvGrpSpPr>
            <p:cNvPr id="94" name="Group 93">
              <a:extLst>
                <a:ext uri="{FF2B5EF4-FFF2-40B4-BE49-F238E27FC236}">
                  <a16:creationId xmlns:a16="http://schemas.microsoft.com/office/drawing/2014/main" id="{A8D31273-00A0-8F03-D3CA-C443DAB9940D}"/>
                </a:ext>
              </a:extLst>
            </p:cNvPr>
            <p:cNvGrpSpPr/>
            <p:nvPr userDrawn="1"/>
          </p:nvGrpSpPr>
          <p:grpSpPr>
            <a:xfrm>
              <a:off x="12932534" y="3286777"/>
              <a:ext cx="143796" cy="121641"/>
              <a:chOff x="13763551" y="3628213"/>
              <a:chExt cx="143796" cy="121641"/>
            </a:xfrm>
          </p:grpSpPr>
          <p:sp>
            <p:nvSpPr>
              <p:cNvPr id="100" name="Rechthoek: afgeronde hoeken 35">
                <a:extLst>
                  <a:ext uri="{FF2B5EF4-FFF2-40B4-BE49-F238E27FC236}">
                    <a16:creationId xmlns:a16="http://schemas.microsoft.com/office/drawing/2014/main" id="{758D16D3-7471-AAD8-7818-8FB7BB9FC5E2}"/>
                  </a:ext>
                </a:extLst>
              </p:cNvPr>
              <p:cNvSpPr/>
              <p:nvPr userDrawn="1"/>
            </p:nvSpPr>
            <p:spPr>
              <a:xfrm>
                <a:off x="13763551" y="3628213"/>
                <a:ext cx="143796" cy="121641"/>
              </a:xfrm>
              <a:prstGeom prst="roundRect">
                <a:avLst>
                  <a:gd name="adj" fmla="val 2911"/>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0800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101" name="Rechthoek 36">
                <a:extLst>
                  <a:ext uri="{FF2B5EF4-FFF2-40B4-BE49-F238E27FC236}">
                    <a16:creationId xmlns:a16="http://schemas.microsoft.com/office/drawing/2014/main" id="{38CCF223-7C9F-FC39-F656-2FC2CF1423EE}"/>
                  </a:ext>
                </a:extLst>
              </p:cNvPr>
              <p:cNvSpPr/>
              <p:nvPr userDrawn="1"/>
            </p:nvSpPr>
            <p:spPr>
              <a:xfrm>
                <a:off x="13783566" y="3644913"/>
                <a:ext cx="108418" cy="14764"/>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02" name="Rechthoek 37">
                <a:extLst>
                  <a:ext uri="{FF2B5EF4-FFF2-40B4-BE49-F238E27FC236}">
                    <a16:creationId xmlns:a16="http://schemas.microsoft.com/office/drawing/2014/main" id="{85CEF9F9-35C2-F490-10C1-D1C4581EB07B}"/>
                  </a:ext>
                </a:extLst>
              </p:cNvPr>
              <p:cNvSpPr/>
              <p:nvPr userDrawn="1"/>
            </p:nvSpPr>
            <p:spPr>
              <a:xfrm>
                <a:off x="13783566" y="3669918"/>
                <a:ext cx="42193" cy="64541"/>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03" name="Rechthoek 38">
                <a:extLst>
                  <a:ext uri="{FF2B5EF4-FFF2-40B4-BE49-F238E27FC236}">
                    <a16:creationId xmlns:a16="http://schemas.microsoft.com/office/drawing/2014/main" id="{8DF3ADB9-B7DE-35DE-158E-11B2EB43CD7B}"/>
                  </a:ext>
                </a:extLst>
              </p:cNvPr>
              <p:cNvSpPr/>
              <p:nvPr userDrawn="1"/>
            </p:nvSpPr>
            <p:spPr>
              <a:xfrm>
                <a:off x="13838850" y="3673615"/>
                <a:ext cx="48054" cy="7576"/>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04" name="Rechthoek 39">
                <a:extLst>
                  <a:ext uri="{FF2B5EF4-FFF2-40B4-BE49-F238E27FC236}">
                    <a16:creationId xmlns:a16="http://schemas.microsoft.com/office/drawing/2014/main" id="{F04EE361-9D68-9EDB-069E-A8E6BB7F851C}"/>
                  </a:ext>
                </a:extLst>
              </p:cNvPr>
              <p:cNvSpPr/>
              <p:nvPr userDrawn="1"/>
            </p:nvSpPr>
            <p:spPr>
              <a:xfrm>
                <a:off x="13838850" y="3699482"/>
                <a:ext cx="24659" cy="7576"/>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05" name="Rechthoek 40">
                <a:extLst>
                  <a:ext uri="{FF2B5EF4-FFF2-40B4-BE49-F238E27FC236}">
                    <a16:creationId xmlns:a16="http://schemas.microsoft.com/office/drawing/2014/main" id="{738BF045-EE28-E192-365A-448C61054D71}"/>
                  </a:ext>
                </a:extLst>
              </p:cNvPr>
              <p:cNvSpPr/>
              <p:nvPr userDrawn="1"/>
            </p:nvSpPr>
            <p:spPr>
              <a:xfrm>
                <a:off x="13838850" y="3725349"/>
                <a:ext cx="24659" cy="7576"/>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sp>
          <p:nvSpPr>
            <p:cNvPr id="95" name="Boog 34">
              <a:extLst>
                <a:ext uri="{FF2B5EF4-FFF2-40B4-BE49-F238E27FC236}">
                  <a16:creationId xmlns:a16="http://schemas.microsoft.com/office/drawing/2014/main" id="{C6DEB526-28D1-A0A9-54E3-CDA42C59CA14}"/>
                </a:ext>
              </a:extLst>
            </p:cNvPr>
            <p:cNvSpPr/>
            <p:nvPr userDrawn="1"/>
          </p:nvSpPr>
          <p:spPr>
            <a:xfrm rot="17637075">
              <a:off x="12846150" y="3328531"/>
              <a:ext cx="218963" cy="92082"/>
            </a:xfrm>
            <a:prstGeom prst="arc">
              <a:avLst>
                <a:gd name="adj1" fmla="val 15959368"/>
                <a:gd name="adj2" fmla="val 1354623"/>
              </a:avLst>
            </a:prstGeom>
            <a:noFill/>
            <a:ln w="19050" cap="flat" cmpd="sng" algn="ctr">
              <a:solidFill>
                <a:srgbClr val="4D82B8"/>
              </a:solidFill>
              <a:prstDash val="solid"/>
              <a:headEnd type="arrow" w="med" len="sm"/>
            </a:ln>
            <a:effectLst/>
          </p:spPr>
          <p:txBody>
            <a:bodyPr rtlCol="0" anchor="ctr">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tx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tx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tx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tx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tx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tx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endParaRPr lang="nl-NL" sz="2400" noProof="0" dirty="0">
                <a:solidFill>
                  <a:srgbClr val="211F26"/>
                </a:solidFill>
                <a:latin typeface="Calibri" panose="020F0502020204030204" pitchFamily="34" charset="0"/>
                <a:cs typeface="Calibri" panose="020F0502020204030204" pitchFamily="34" charset="0"/>
              </a:endParaRPr>
            </a:p>
          </p:txBody>
        </p:sp>
        <p:sp>
          <p:nvSpPr>
            <p:cNvPr id="96" name="Tekstvak 30">
              <a:extLst>
                <a:ext uri="{FF2B5EF4-FFF2-40B4-BE49-F238E27FC236}">
                  <a16:creationId xmlns:a16="http://schemas.microsoft.com/office/drawing/2014/main" id="{E1014059-A7CB-3B2D-D341-76BB486A650C}"/>
                </a:ext>
              </a:extLst>
            </p:cNvPr>
            <p:cNvSpPr txBox="1"/>
            <p:nvPr userDrawn="1"/>
          </p:nvSpPr>
          <p:spPr>
            <a:xfrm>
              <a:off x="13087560" y="3033045"/>
              <a:ext cx="656380" cy="134709"/>
            </a:xfrm>
            <a:prstGeom prst="rect">
              <a:avLst/>
            </a:prstGeom>
            <a:noFill/>
          </p:spPr>
          <p:txBody>
            <a:bodyPr wrap="square" rtlCol="0" anchor="ctr">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tx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tx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tx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tx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tx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tx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lgn="l" defTabSz="1217512" rtl="0" eaLnBrk="1" latinLnBrk="0" hangingPunct="1">
                <a:lnSpc>
                  <a:spcPct val="90000"/>
                </a:lnSpc>
                <a:spcBef>
                  <a:spcPts val="600"/>
                </a:spcBef>
                <a:spcAft>
                  <a:spcPts val="600"/>
                </a:spcAft>
              </a:pPr>
              <a:r>
                <a:rPr lang="nl-NL" sz="1000" b="0" kern="1200" noProof="0" dirty="0">
                  <a:solidFill>
                    <a:srgbClr val="211F26"/>
                  </a:solidFill>
                  <a:latin typeface="Segoe UI" panose="020B0502040204020203" pitchFamily="34" charset="0"/>
                  <a:ea typeface="+mn-ea"/>
                  <a:cs typeface="Segoe UI" panose="020B0502040204020203" pitchFamily="34" charset="0"/>
                </a:rPr>
                <a:t>Indeling</a:t>
              </a:r>
            </a:p>
          </p:txBody>
        </p:sp>
        <p:sp>
          <p:nvSpPr>
            <p:cNvPr id="97" name="Tekstvak 31">
              <a:extLst>
                <a:ext uri="{FF2B5EF4-FFF2-40B4-BE49-F238E27FC236}">
                  <a16:creationId xmlns:a16="http://schemas.microsoft.com/office/drawing/2014/main" id="{CC22F0D2-3AC7-2E48-2093-5BF21746CD0A}"/>
                </a:ext>
              </a:extLst>
            </p:cNvPr>
            <p:cNvSpPr txBox="1"/>
            <p:nvPr userDrawn="1"/>
          </p:nvSpPr>
          <p:spPr>
            <a:xfrm>
              <a:off x="13074131" y="3285481"/>
              <a:ext cx="1135264" cy="126416"/>
            </a:xfrm>
            <a:prstGeom prst="rect">
              <a:avLst/>
            </a:prstGeom>
            <a:noFill/>
          </p:spPr>
          <p:txBody>
            <a:bodyPr wrap="square" rtlCol="0" anchor="ctr">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tx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tx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tx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tx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tx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tx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lgn="l" defTabSz="1217512" rtl="0" eaLnBrk="1" latinLnBrk="0" hangingPunct="1">
                <a:lnSpc>
                  <a:spcPct val="90000"/>
                </a:lnSpc>
                <a:spcBef>
                  <a:spcPts val="600"/>
                </a:spcBef>
                <a:spcAft>
                  <a:spcPts val="600"/>
                </a:spcAft>
              </a:pPr>
              <a:r>
                <a:rPr lang="nl-NL" sz="1000" b="0" kern="1200" noProof="0" dirty="0" err="1">
                  <a:solidFill>
                    <a:srgbClr val="211F26"/>
                  </a:solidFill>
                  <a:latin typeface="Segoe UI" panose="020B0502040204020203" pitchFamily="34" charset="0"/>
                  <a:ea typeface="+mn-ea"/>
                  <a:cs typeface="Segoe UI" panose="020B0502040204020203" pitchFamily="34" charset="0"/>
                </a:rPr>
                <a:t>Opniew</a:t>
              </a:r>
              <a:r>
                <a:rPr lang="nl-NL" sz="1000" b="0" kern="1200" noProof="0" dirty="0">
                  <a:solidFill>
                    <a:srgbClr val="211F26"/>
                  </a:solidFill>
                  <a:latin typeface="Segoe UI" panose="020B0502040204020203" pitchFamily="34" charset="0"/>
                  <a:ea typeface="+mn-ea"/>
                  <a:cs typeface="Segoe UI" panose="020B0502040204020203" pitchFamily="34" charset="0"/>
                </a:rPr>
                <a:t> instellen</a:t>
              </a:r>
            </a:p>
          </p:txBody>
        </p:sp>
        <p:sp>
          <p:nvSpPr>
            <p:cNvPr id="98" name="Vrije vorm: vorm 32">
              <a:extLst>
                <a:ext uri="{FF2B5EF4-FFF2-40B4-BE49-F238E27FC236}">
                  <a16:creationId xmlns:a16="http://schemas.microsoft.com/office/drawing/2014/main" id="{8CFBCA4B-FCC3-C075-E276-D52E8335AA7C}"/>
                </a:ext>
              </a:extLst>
            </p:cNvPr>
            <p:cNvSpPr/>
            <p:nvPr userDrawn="1"/>
          </p:nvSpPr>
          <p:spPr>
            <a:xfrm>
              <a:off x="13999294" y="3358022"/>
              <a:ext cx="97562" cy="180000"/>
            </a:xfrm>
            <a:custGeom>
              <a:avLst/>
              <a:gdLst>
                <a:gd name="connsiteX0" fmla="*/ 0 w 880280"/>
                <a:gd name="connsiteY0" fmla="*/ 0 h 1624084"/>
                <a:gd name="connsiteX1" fmla="*/ 0 w 880280"/>
                <a:gd name="connsiteY1" fmla="*/ 1262418 h 1624084"/>
                <a:gd name="connsiteX2" fmla="*/ 341194 w 880280"/>
                <a:gd name="connsiteY2" fmla="*/ 968991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27546 w 880280"/>
                <a:gd name="connsiteY2" fmla="*/ 975815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00250 w 880280"/>
                <a:gd name="connsiteY2" fmla="*/ 1003111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13898 w 880280"/>
                <a:gd name="connsiteY2" fmla="*/ 996287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13898 w 880280"/>
                <a:gd name="connsiteY2" fmla="*/ 996287 h 1624084"/>
                <a:gd name="connsiteX3" fmla="*/ 620973 w 880280"/>
                <a:gd name="connsiteY3" fmla="*/ 1624084 h 1624084"/>
                <a:gd name="connsiteX4" fmla="*/ 839337 w 880280"/>
                <a:gd name="connsiteY4" fmla="*/ 1480782 h 1624084"/>
                <a:gd name="connsiteX5" fmla="*/ 511791 w 880280"/>
                <a:gd name="connsiteY5" fmla="*/ 900753 h 1624084"/>
                <a:gd name="connsiteX6" fmla="*/ 880280 w 880280"/>
                <a:gd name="connsiteY6" fmla="*/ 893929 h 1624084"/>
                <a:gd name="connsiteX7" fmla="*/ 0 w 880280"/>
                <a:gd name="connsiteY7" fmla="*/ 0 h 1624084"/>
                <a:gd name="connsiteX0" fmla="*/ 0 w 880280"/>
                <a:gd name="connsiteY0" fmla="*/ 0 h 1624084"/>
                <a:gd name="connsiteX1" fmla="*/ 0 w 880280"/>
                <a:gd name="connsiteY1" fmla="*/ 1262418 h 1624084"/>
                <a:gd name="connsiteX2" fmla="*/ 313898 w 880280"/>
                <a:gd name="connsiteY2" fmla="*/ 996287 h 1624084"/>
                <a:gd name="connsiteX3" fmla="*/ 620973 w 880280"/>
                <a:gd name="connsiteY3" fmla="*/ 1624084 h 1624084"/>
                <a:gd name="connsiteX4" fmla="*/ 839337 w 880280"/>
                <a:gd name="connsiteY4" fmla="*/ 1480782 h 1624084"/>
                <a:gd name="connsiteX5" fmla="*/ 498144 w 880280"/>
                <a:gd name="connsiteY5" fmla="*/ 900753 h 1624084"/>
                <a:gd name="connsiteX6" fmla="*/ 880280 w 880280"/>
                <a:gd name="connsiteY6" fmla="*/ 893929 h 1624084"/>
                <a:gd name="connsiteX7" fmla="*/ 0 w 880280"/>
                <a:gd name="connsiteY7" fmla="*/ 0 h 1624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0280" h="1624084">
                  <a:moveTo>
                    <a:pt x="0" y="0"/>
                  </a:moveTo>
                  <a:lnTo>
                    <a:pt x="0" y="1262418"/>
                  </a:lnTo>
                  <a:lnTo>
                    <a:pt x="313898" y="996287"/>
                  </a:lnTo>
                  <a:lnTo>
                    <a:pt x="620973" y="1624084"/>
                  </a:lnTo>
                  <a:lnTo>
                    <a:pt x="839337" y="1480782"/>
                  </a:lnTo>
                  <a:lnTo>
                    <a:pt x="498144" y="900753"/>
                  </a:lnTo>
                  <a:lnTo>
                    <a:pt x="880280" y="893929"/>
                  </a:lnTo>
                  <a:lnTo>
                    <a:pt x="0" y="0"/>
                  </a:lnTo>
                  <a:close/>
                </a:path>
              </a:pathLst>
            </a:custGeom>
            <a:solidFill>
              <a:schemeClr val="bg1"/>
            </a:solidFill>
            <a:ln cap="rnd">
              <a:solidFill>
                <a:srgbClr val="000000"/>
              </a:solidFill>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80000" tIns="180000" rIns="180000" bIns="18000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ctr">
                <a:lnSpc>
                  <a:spcPct val="90000"/>
                </a:lnSpc>
                <a:spcBef>
                  <a:spcPts val="600"/>
                </a:spcBef>
                <a:spcAft>
                  <a:spcPts val="600"/>
                </a:spcAft>
              </a:pPr>
              <a:endParaRPr lang="nl-NL" sz="1600" cap="all" baseline="0" noProof="0" dirty="0">
                <a:latin typeface="Calibri" panose="020F0502020204030204" pitchFamily="34" charset="0"/>
                <a:cs typeface="Calibri" panose="020F0502020204030204" pitchFamily="34" charset="0"/>
              </a:endParaRPr>
            </a:p>
          </p:txBody>
        </p:sp>
        <p:sp>
          <p:nvSpPr>
            <p:cNvPr id="99" name="Half Frame 98">
              <a:extLst>
                <a:ext uri="{FF2B5EF4-FFF2-40B4-BE49-F238E27FC236}">
                  <a16:creationId xmlns:a16="http://schemas.microsoft.com/office/drawing/2014/main" id="{8478A529-2FFB-9348-C30B-3FF1193313DD}"/>
                </a:ext>
              </a:extLst>
            </p:cNvPr>
            <p:cNvSpPr/>
            <p:nvPr userDrawn="1"/>
          </p:nvSpPr>
          <p:spPr>
            <a:xfrm>
              <a:off x="13700834" y="3064143"/>
              <a:ext cx="47624" cy="50028"/>
            </a:xfrm>
            <a:prstGeom prst="halfFrame">
              <a:avLst>
                <a:gd name="adj1" fmla="val 8081"/>
                <a:gd name="adj2" fmla="val 7071"/>
              </a:avLst>
            </a:prstGeom>
            <a:solidFill>
              <a:schemeClr val="tx1">
                <a:lumMod val="85000"/>
                <a:lumOff val="15000"/>
              </a:schemeClr>
            </a:solidFill>
            <a:ln w="6350" cap="rnd">
              <a:solidFill>
                <a:schemeClr val="tx1">
                  <a:lumMod val="85000"/>
                  <a:lumOff val="15000"/>
                </a:schemeClr>
              </a:solidFill>
              <a:round/>
            </a:ln>
            <a:scene3d>
              <a:camera prst="orthographicFront">
                <a:rot lat="0" lon="0" rev="8040000"/>
              </a:camera>
              <a:lightRig rig="threePt" dir="t"/>
            </a:scene3d>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ctr"/>
              <a:endParaRPr lang="en-NL">
                <a:solidFill>
                  <a:schemeClr val="tx1"/>
                </a:solidFill>
              </a:endParaRPr>
            </a:p>
          </p:txBody>
        </p:sp>
      </p:grpSp>
      <p:grpSp>
        <p:nvGrpSpPr>
          <p:cNvPr id="114" name="Group 113">
            <a:extLst>
              <a:ext uri="{FF2B5EF4-FFF2-40B4-BE49-F238E27FC236}">
                <a16:creationId xmlns:a16="http://schemas.microsoft.com/office/drawing/2014/main" id="{ED88620E-2019-6C66-39DD-11E6237495C8}"/>
              </a:ext>
            </a:extLst>
          </p:cNvPr>
          <p:cNvGrpSpPr/>
          <p:nvPr userDrawn="1"/>
        </p:nvGrpSpPr>
        <p:grpSpPr>
          <a:xfrm>
            <a:off x="12377867" y="-15420"/>
            <a:ext cx="3593091" cy="6789599"/>
            <a:chOff x="12377867" y="-15420"/>
            <a:chExt cx="3593091" cy="6789599"/>
          </a:xfrm>
        </p:grpSpPr>
        <p:sp>
          <p:nvSpPr>
            <p:cNvPr id="115" name="Rechthoek 11">
              <a:extLst>
                <a:ext uri="{FF2B5EF4-FFF2-40B4-BE49-F238E27FC236}">
                  <a16:creationId xmlns:a16="http://schemas.microsoft.com/office/drawing/2014/main" id="{7C32C9AE-4663-22FC-DF28-B1ABFC4FCF81}"/>
                </a:ext>
              </a:extLst>
            </p:cNvPr>
            <p:cNvSpPr/>
            <p:nvPr userDrawn="1"/>
          </p:nvSpPr>
          <p:spPr>
            <a:xfrm>
              <a:off x="12377867" y="-15420"/>
              <a:ext cx="3593091" cy="6789599"/>
            </a:xfrm>
            <a:prstGeom prst="roundRect">
              <a:avLst>
                <a:gd name="adj" fmla="val 2573"/>
              </a:avLst>
            </a:prstGeom>
            <a:solidFill>
              <a:srgbClr val="FFFFFF"/>
            </a:solidFill>
            <a:ln w="6350">
              <a:solidFill>
                <a:srgbClr val="ECECEC"/>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144000" rIns="180000" bIns="144000" numCol="1" spcCol="0" rtlCol="0" fromWordArt="0" anchor="t" anchorCtr="0" forceAA="0" compatLnSpc="1">
              <a:prstTxWarp prst="textNoShape">
                <a:avLst/>
              </a:prstTxWarp>
              <a:noAutofit/>
            </a:bodyPr>
            <a:lstStyle/>
            <a:p>
              <a:pPr algn="l">
                <a:lnSpc>
                  <a:spcPct val="90000"/>
                </a:lnSpc>
                <a:spcBef>
                  <a:spcPts val="600"/>
                </a:spcBef>
                <a:spcAft>
                  <a:spcPts val="600"/>
                </a:spcAft>
              </a:pPr>
              <a:r>
                <a:rPr lang="nl-NL" sz="1400" b="1" cap="all" baseline="0" noProof="0" dirty="0">
                  <a:solidFill>
                    <a:schemeClr val="accent1"/>
                  </a:solidFill>
                  <a:latin typeface="Calibri" panose="020F0502020204030204" pitchFamily="34" charset="0"/>
                  <a:cs typeface="Calibri" panose="020F0502020204030204" pitchFamily="34" charset="0"/>
                </a:rPr>
                <a:t>Logo’s invoegen/opmaken</a:t>
              </a:r>
            </a:p>
          </p:txBody>
        </p:sp>
        <p:sp>
          <p:nvSpPr>
            <p:cNvPr id="116" name="Ovaal 12">
              <a:extLst>
                <a:ext uri="{FF2B5EF4-FFF2-40B4-BE49-F238E27FC236}">
                  <a16:creationId xmlns:a16="http://schemas.microsoft.com/office/drawing/2014/main" id="{3370DB3B-EBC0-14D2-0AC1-DB5229A52741}"/>
                </a:ext>
              </a:extLst>
            </p:cNvPr>
            <p:cNvSpPr/>
            <p:nvPr userDrawn="1"/>
          </p:nvSpPr>
          <p:spPr>
            <a:xfrm>
              <a:off x="12560445" y="381642"/>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1</a:t>
              </a:r>
            </a:p>
          </p:txBody>
        </p:sp>
        <p:sp>
          <p:nvSpPr>
            <p:cNvPr id="117" name="Rechthoek 13">
              <a:extLst>
                <a:ext uri="{FF2B5EF4-FFF2-40B4-BE49-F238E27FC236}">
                  <a16:creationId xmlns:a16="http://schemas.microsoft.com/office/drawing/2014/main" id="{DF5B8CA3-9663-CB6C-20E7-B8D20650EDBE}"/>
                </a:ext>
              </a:extLst>
            </p:cNvPr>
            <p:cNvSpPr/>
            <p:nvPr userDrawn="1"/>
          </p:nvSpPr>
          <p:spPr>
            <a:xfrm>
              <a:off x="12844617" y="381642"/>
              <a:ext cx="2944682" cy="332399"/>
            </a:xfrm>
            <a:prstGeom prst="rect">
              <a:avLst/>
            </a:prstGeom>
            <a:noFill/>
            <a:ln w="25400" cap="flat" cmpd="sng" algn="ctr">
              <a:noFill/>
              <a:prstDash val="solid"/>
            </a:ln>
            <a:effectLst/>
          </p:spPr>
          <p:txBody>
            <a:bodyPr lIns="0" tIns="0" rIns="0" bIns="0" rtlCol="0" anchor="t">
              <a:sp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Klik op het pictogram om nieuwe logo’s in te voegen </a:t>
              </a:r>
              <a:r>
                <a:rPr kumimoji="0" lang="nl-NL" sz="1200" b="0" i="1"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(zie onderstaand voorbeeld)</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a:t>
              </a:r>
            </a:p>
          </p:txBody>
        </p:sp>
        <p:sp>
          <p:nvSpPr>
            <p:cNvPr id="118" name="Rechthoek 68">
              <a:extLst>
                <a:ext uri="{FF2B5EF4-FFF2-40B4-BE49-F238E27FC236}">
                  <a16:creationId xmlns:a16="http://schemas.microsoft.com/office/drawing/2014/main" id="{EC333ECA-24FD-14BC-F099-D641E312CB12}"/>
                </a:ext>
              </a:extLst>
            </p:cNvPr>
            <p:cNvSpPr/>
            <p:nvPr userDrawn="1"/>
          </p:nvSpPr>
          <p:spPr>
            <a:xfrm>
              <a:off x="12847853" y="985738"/>
              <a:ext cx="261629" cy="257807"/>
            </a:xfrm>
            <a:prstGeom prst="rect">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0" rIns="0" bIns="0" numCol="1" spcCol="0" rtlCol="0" fromWordArt="0" anchor="ctr" anchorCtr="0" forceAA="0" compatLnSpc="1">
              <a:prstTxWarp prst="textNoShape">
                <a:avLst/>
              </a:prstTxWarp>
              <a:noAutofit/>
            </a:body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119" name="Ovaal 69">
              <a:extLst>
                <a:ext uri="{FF2B5EF4-FFF2-40B4-BE49-F238E27FC236}">
                  <a16:creationId xmlns:a16="http://schemas.microsoft.com/office/drawing/2014/main" id="{A74D1090-17A5-75A8-E38B-BCAA09D92C24}"/>
                </a:ext>
              </a:extLst>
            </p:cNvPr>
            <p:cNvSpPr/>
            <p:nvPr userDrawn="1"/>
          </p:nvSpPr>
          <p:spPr>
            <a:xfrm>
              <a:off x="13007240" y="1018306"/>
              <a:ext cx="72188" cy="72188"/>
            </a:xfrm>
            <a:prstGeom prst="ellipse">
              <a:avLst/>
            </a:prstGeom>
            <a:solidFill>
              <a:srgbClr val="F1D8A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800" b="1" noProof="0" dirty="0">
                <a:solidFill>
                  <a:srgbClr val="211F26"/>
                </a:solidFill>
                <a:latin typeface="Calibri" panose="020F0502020204030204" pitchFamily="34" charset="0"/>
                <a:cs typeface="Calibri" panose="020F0502020204030204" pitchFamily="34" charset="0"/>
              </a:endParaRPr>
            </a:p>
          </p:txBody>
        </p:sp>
        <p:sp>
          <p:nvSpPr>
            <p:cNvPr id="120" name="Vrije vorm: vorm 70">
              <a:extLst>
                <a:ext uri="{FF2B5EF4-FFF2-40B4-BE49-F238E27FC236}">
                  <a16:creationId xmlns:a16="http://schemas.microsoft.com/office/drawing/2014/main" id="{C8296557-7E38-D84B-C0C3-B798DB4D4454}"/>
                </a:ext>
              </a:extLst>
            </p:cNvPr>
            <p:cNvSpPr/>
            <p:nvPr userDrawn="1"/>
          </p:nvSpPr>
          <p:spPr>
            <a:xfrm rot="2700000">
              <a:off x="12880705" y="1144300"/>
              <a:ext cx="170972" cy="149571"/>
            </a:xfrm>
            <a:custGeom>
              <a:avLst/>
              <a:gdLst>
                <a:gd name="connsiteX0" fmla="*/ 12837 w 168558"/>
                <a:gd name="connsiteY0" fmla="*/ 12836 h 147459"/>
                <a:gd name="connsiteX1" fmla="*/ 43826 w 168558"/>
                <a:gd name="connsiteY1" fmla="*/ 0 h 147459"/>
                <a:gd name="connsiteX2" fmla="*/ 168558 w 168558"/>
                <a:gd name="connsiteY2" fmla="*/ 0 h 147459"/>
                <a:gd name="connsiteX3" fmla="*/ 21099 w 168558"/>
                <a:gd name="connsiteY3" fmla="*/ 147459 h 147459"/>
                <a:gd name="connsiteX4" fmla="*/ 0 w 168558"/>
                <a:gd name="connsiteY4" fmla="*/ 126361 h 147459"/>
                <a:gd name="connsiteX5" fmla="*/ 0 w 168558"/>
                <a:gd name="connsiteY5" fmla="*/ 43826 h 147459"/>
                <a:gd name="connsiteX6" fmla="*/ 12837 w 168558"/>
                <a:gd name="connsiteY6" fmla="*/ 12836 h 147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558" h="147459">
                  <a:moveTo>
                    <a:pt x="12837" y="12836"/>
                  </a:moveTo>
                  <a:cubicBezTo>
                    <a:pt x="20768" y="4905"/>
                    <a:pt x="31724" y="0"/>
                    <a:pt x="43826" y="0"/>
                  </a:cubicBezTo>
                  <a:lnTo>
                    <a:pt x="168558" y="0"/>
                  </a:lnTo>
                  <a:lnTo>
                    <a:pt x="21099" y="147459"/>
                  </a:lnTo>
                  <a:lnTo>
                    <a:pt x="0" y="126361"/>
                  </a:lnTo>
                  <a:lnTo>
                    <a:pt x="0" y="43826"/>
                  </a:lnTo>
                  <a:cubicBezTo>
                    <a:pt x="1" y="31723"/>
                    <a:pt x="4906" y="20767"/>
                    <a:pt x="12837" y="12836"/>
                  </a:cubicBezTo>
                  <a:close/>
                </a:path>
              </a:pathLst>
            </a:custGeom>
            <a:solidFill>
              <a:srgbClr val="C9D8E9"/>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800" b="1" noProof="0" dirty="0">
                <a:solidFill>
                  <a:srgbClr val="211F26"/>
                </a:solidFill>
                <a:latin typeface="Calibri" panose="020F0502020204030204" pitchFamily="34" charset="0"/>
                <a:cs typeface="Calibri" panose="020F0502020204030204" pitchFamily="34" charset="0"/>
              </a:endParaRPr>
            </a:p>
          </p:txBody>
        </p:sp>
        <p:sp>
          <p:nvSpPr>
            <p:cNvPr id="121" name="Rechthoek: afgeronde hoeken 71">
              <a:extLst>
                <a:ext uri="{FF2B5EF4-FFF2-40B4-BE49-F238E27FC236}">
                  <a16:creationId xmlns:a16="http://schemas.microsoft.com/office/drawing/2014/main" id="{09368FA1-C094-65CC-8A36-E55BAF609E02}"/>
                </a:ext>
              </a:extLst>
            </p:cNvPr>
            <p:cNvSpPr/>
            <p:nvPr userDrawn="1"/>
          </p:nvSpPr>
          <p:spPr>
            <a:xfrm>
              <a:off x="12984442" y="1131589"/>
              <a:ext cx="158200" cy="118489"/>
            </a:xfrm>
            <a:prstGeom prst="roundRect">
              <a:avLst/>
            </a:prstGeom>
            <a:solidFill>
              <a:schemeClr val="bg1"/>
            </a:solidFill>
            <a:ln w="19050">
              <a:solidFill>
                <a:srgbClr val="8AADD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0" rIns="0" bIns="0" numCol="1" spcCol="0" rtlCol="0" fromWordArt="0" anchor="ctr" anchorCtr="0" forceAA="0" compatLnSpc="1">
              <a:prstTxWarp prst="textNoShape">
                <a:avLst/>
              </a:prstTxWarp>
              <a:noAutofit/>
            </a:body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cxnSp>
          <p:nvCxnSpPr>
            <p:cNvPr id="122" name="Rechte verbindingslijn 72">
              <a:extLst>
                <a:ext uri="{FF2B5EF4-FFF2-40B4-BE49-F238E27FC236}">
                  <a16:creationId xmlns:a16="http://schemas.microsoft.com/office/drawing/2014/main" id="{EC55BC6E-10E4-72F6-958F-094D9FA9443D}"/>
                </a:ext>
              </a:extLst>
            </p:cNvPr>
            <p:cNvCxnSpPr>
              <a:cxnSpLocks/>
            </p:cNvCxnSpPr>
            <p:nvPr userDrawn="1"/>
          </p:nvCxnSpPr>
          <p:spPr>
            <a:xfrm>
              <a:off x="13021303" y="1297279"/>
              <a:ext cx="84479" cy="0"/>
            </a:xfrm>
            <a:prstGeom prst="line">
              <a:avLst/>
            </a:prstGeom>
            <a:solidFill>
              <a:schemeClr val="bg1"/>
            </a:solidFill>
            <a:ln w="19050">
              <a:solidFill>
                <a:srgbClr val="8AADD0"/>
              </a:solidFill>
            </a:ln>
          </p:spPr>
          <p:style>
            <a:lnRef idx="2">
              <a:schemeClr val="accent1">
                <a:shade val="50000"/>
              </a:schemeClr>
            </a:lnRef>
            <a:fillRef idx="1">
              <a:schemeClr val="accent1"/>
            </a:fillRef>
            <a:effectRef idx="0">
              <a:schemeClr val="accent1"/>
            </a:effectRef>
            <a:fontRef idx="minor">
              <a:schemeClr val="lt1"/>
            </a:fontRef>
          </p:style>
        </p:cxnSp>
        <p:cxnSp>
          <p:nvCxnSpPr>
            <p:cNvPr id="123" name="Rechte verbindingslijn 73">
              <a:extLst>
                <a:ext uri="{FF2B5EF4-FFF2-40B4-BE49-F238E27FC236}">
                  <a16:creationId xmlns:a16="http://schemas.microsoft.com/office/drawing/2014/main" id="{EC8A7CB6-E7B8-6757-7C41-121BC7CA17D0}"/>
                </a:ext>
              </a:extLst>
            </p:cNvPr>
            <p:cNvCxnSpPr>
              <a:cxnSpLocks/>
              <a:stCxn id="121" idx="2"/>
            </p:cNvCxnSpPr>
            <p:nvPr userDrawn="1"/>
          </p:nvCxnSpPr>
          <p:spPr>
            <a:xfrm flipH="1">
              <a:off x="13063120" y="1250078"/>
              <a:ext cx="422" cy="44197"/>
            </a:xfrm>
            <a:prstGeom prst="line">
              <a:avLst/>
            </a:prstGeom>
            <a:solidFill>
              <a:schemeClr val="bg1"/>
            </a:solidFill>
            <a:ln w="19050">
              <a:solidFill>
                <a:srgbClr val="8AADD0"/>
              </a:solidFill>
            </a:ln>
          </p:spPr>
          <p:style>
            <a:lnRef idx="2">
              <a:schemeClr val="accent1">
                <a:shade val="50000"/>
              </a:schemeClr>
            </a:lnRef>
            <a:fillRef idx="1">
              <a:schemeClr val="accent1"/>
            </a:fillRef>
            <a:effectRef idx="0">
              <a:schemeClr val="accent1"/>
            </a:effectRef>
            <a:fontRef idx="minor">
              <a:schemeClr val="lt1"/>
            </a:fontRef>
          </p:style>
        </p:cxnSp>
        <p:sp>
          <p:nvSpPr>
            <p:cNvPr id="124" name="Ovaal 15">
              <a:extLst>
                <a:ext uri="{FF2B5EF4-FFF2-40B4-BE49-F238E27FC236}">
                  <a16:creationId xmlns:a16="http://schemas.microsoft.com/office/drawing/2014/main" id="{CC2540DF-B199-9443-9761-88BA933F13E4}"/>
                </a:ext>
              </a:extLst>
            </p:cNvPr>
            <p:cNvSpPr/>
            <p:nvPr userDrawn="1"/>
          </p:nvSpPr>
          <p:spPr>
            <a:xfrm>
              <a:off x="12560445" y="1455521"/>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2</a:t>
              </a:r>
            </a:p>
          </p:txBody>
        </p:sp>
        <p:sp>
          <p:nvSpPr>
            <p:cNvPr id="125" name="Rechthoek 16">
              <a:extLst>
                <a:ext uri="{FF2B5EF4-FFF2-40B4-BE49-F238E27FC236}">
                  <a16:creationId xmlns:a16="http://schemas.microsoft.com/office/drawing/2014/main" id="{EA9D85C0-FE6B-CE33-F35D-E4F5F4E00A4B}"/>
                </a:ext>
              </a:extLst>
            </p:cNvPr>
            <p:cNvSpPr/>
            <p:nvPr userDrawn="1"/>
          </p:nvSpPr>
          <p:spPr>
            <a:xfrm>
              <a:off x="12844617" y="1455522"/>
              <a:ext cx="2944682" cy="332399"/>
            </a:xfrm>
            <a:prstGeom prst="rect">
              <a:avLst/>
            </a:prstGeom>
            <a:noFill/>
            <a:ln w="25400" cap="flat" cmpd="sng" algn="ctr">
              <a:noFill/>
              <a:prstDash val="solid"/>
            </a:ln>
            <a:effectLst/>
          </p:spPr>
          <p:txBody>
            <a:bodyPr lIns="0" tIns="0" rIns="0" bIns="0" rtlCol="0" anchor="t">
              <a:sp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Selecteer het gewenste logo</a:t>
              </a:r>
              <a:b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b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en klik op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‘Invoegen’</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a:t>
              </a:r>
            </a:p>
          </p:txBody>
        </p:sp>
        <p:sp>
          <p:nvSpPr>
            <p:cNvPr id="126" name="Rechthoek 65">
              <a:extLst>
                <a:ext uri="{FF2B5EF4-FFF2-40B4-BE49-F238E27FC236}">
                  <a16:creationId xmlns:a16="http://schemas.microsoft.com/office/drawing/2014/main" id="{5F5EBE22-9D56-3F33-95C8-7AFEB75DF5CC}"/>
                </a:ext>
              </a:extLst>
            </p:cNvPr>
            <p:cNvSpPr/>
            <p:nvPr userDrawn="1"/>
          </p:nvSpPr>
          <p:spPr>
            <a:xfrm>
              <a:off x="12847196" y="1948199"/>
              <a:ext cx="955193" cy="209550"/>
            </a:xfrm>
            <a:prstGeom prst="roundRect">
              <a:avLst>
                <a:gd name="adj" fmla="val 29167"/>
              </a:avLst>
            </a:prstGeom>
            <a:solidFill>
              <a:srgbClr val="E5F1FB"/>
            </a:solidFill>
            <a:ln w="12700">
              <a:solidFill>
                <a:srgbClr val="0B7ED9"/>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08000" tIns="0" rIns="0" bIns="0" numCol="1" spcCol="0" rtlCol="0" fromWordArt="0" anchor="ctr" anchorCtr="0" forceAA="0" compatLnSpc="1">
              <a:prstTxWarp prst="textNoShape">
                <a:avLst/>
              </a:prstTxWarp>
              <a:noAutofit/>
            </a:bodyPr>
            <a:lstStyle/>
            <a:p>
              <a:pPr algn="l">
                <a:lnSpc>
                  <a:spcPct val="90000"/>
                </a:lnSpc>
                <a:spcBef>
                  <a:spcPts val="600"/>
                </a:spcBef>
                <a:spcAft>
                  <a:spcPts val="600"/>
                </a:spcAft>
              </a:pPr>
              <a:r>
                <a:rPr lang="nl-NL" sz="1000" b="0" noProof="0" dirty="0">
                  <a:solidFill>
                    <a:srgbClr val="211F26"/>
                  </a:solidFill>
                  <a:latin typeface="Segoe UI" panose="020B0502040204020203" pitchFamily="34" charset="0"/>
                  <a:ea typeface="Calibri" panose="020F0502020204030204" pitchFamily="34" charset="0"/>
                  <a:cs typeface="Segoe UI" panose="020B0502040204020203" pitchFamily="34" charset="0"/>
                </a:rPr>
                <a:t>Invoegen</a:t>
              </a:r>
              <a:endParaRPr lang="nl-NL" sz="900" b="0" noProof="0" dirty="0">
                <a:solidFill>
                  <a:srgbClr val="211F26"/>
                </a:solidFill>
                <a:latin typeface="Segoe UI" panose="020B0502040204020203" pitchFamily="34" charset="0"/>
                <a:ea typeface="Calibri" panose="020F0502020204030204" pitchFamily="34" charset="0"/>
                <a:cs typeface="Segoe UI" panose="020B0502040204020203" pitchFamily="34" charset="0"/>
              </a:endParaRPr>
            </a:p>
          </p:txBody>
        </p:sp>
        <p:cxnSp>
          <p:nvCxnSpPr>
            <p:cNvPr id="127" name="Rechte verbindingslijn 66">
              <a:extLst>
                <a:ext uri="{FF2B5EF4-FFF2-40B4-BE49-F238E27FC236}">
                  <a16:creationId xmlns:a16="http://schemas.microsoft.com/office/drawing/2014/main" id="{31711666-53E2-3996-A6A1-893257E19914}"/>
                </a:ext>
              </a:extLst>
            </p:cNvPr>
            <p:cNvCxnSpPr>
              <a:cxnSpLocks/>
            </p:cNvCxnSpPr>
            <p:nvPr userDrawn="1"/>
          </p:nvCxnSpPr>
          <p:spPr>
            <a:xfrm>
              <a:off x="13608485" y="1981616"/>
              <a:ext cx="0" cy="142717"/>
            </a:xfrm>
            <a:prstGeom prst="line">
              <a:avLst/>
            </a:prstGeom>
            <a:noFill/>
            <a:ln w="9525" cap="rnd" cmpd="sng" algn="ctr">
              <a:solidFill>
                <a:srgbClr val="2C3644"/>
              </a:solidFill>
              <a:prstDash val="solid"/>
            </a:ln>
            <a:effectLst/>
          </p:spPr>
        </p:cxnSp>
        <p:sp>
          <p:nvSpPr>
            <p:cNvPr id="128" name="Gelijkbenige driehoek 67">
              <a:extLst>
                <a:ext uri="{FF2B5EF4-FFF2-40B4-BE49-F238E27FC236}">
                  <a16:creationId xmlns:a16="http://schemas.microsoft.com/office/drawing/2014/main" id="{5EC10EA3-2BDE-9667-483D-F467665122C0}"/>
                </a:ext>
              </a:extLst>
            </p:cNvPr>
            <p:cNvSpPr/>
            <p:nvPr userDrawn="1"/>
          </p:nvSpPr>
          <p:spPr>
            <a:xfrm rot="10800000">
              <a:off x="13663593" y="2032253"/>
              <a:ext cx="86866" cy="51147"/>
            </a:xfrm>
            <a:prstGeom prst="triangle">
              <a:avLst/>
            </a:prstGeom>
            <a:solidFill>
              <a:schemeClr val="tx1"/>
            </a:solidFill>
            <a:ln cap="rnd">
              <a:solidFill>
                <a:schemeClr val="tx1"/>
              </a:solidFill>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900" b="1" noProof="0" dirty="0">
                <a:solidFill>
                  <a:srgbClr val="211F26"/>
                </a:solidFill>
                <a:latin typeface="Calibri" panose="020F0502020204030204" pitchFamily="34" charset="0"/>
                <a:cs typeface="Calibri" panose="020F0502020204030204" pitchFamily="34" charset="0"/>
              </a:endParaRPr>
            </a:p>
          </p:txBody>
        </p:sp>
        <p:sp>
          <p:nvSpPr>
            <p:cNvPr id="129" name="Ovaal 18">
              <a:extLst>
                <a:ext uri="{FF2B5EF4-FFF2-40B4-BE49-F238E27FC236}">
                  <a16:creationId xmlns:a16="http://schemas.microsoft.com/office/drawing/2014/main" id="{E0B60A10-CCBB-BB96-F999-85B0C878CDAE}"/>
                </a:ext>
              </a:extLst>
            </p:cNvPr>
            <p:cNvSpPr/>
            <p:nvPr userDrawn="1"/>
          </p:nvSpPr>
          <p:spPr>
            <a:xfrm>
              <a:off x="12560445" y="2316533"/>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3</a:t>
              </a:r>
            </a:p>
          </p:txBody>
        </p:sp>
        <p:sp>
          <p:nvSpPr>
            <p:cNvPr id="130" name="Rechthoek 19">
              <a:extLst>
                <a:ext uri="{FF2B5EF4-FFF2-40B4-BE49-F238E27FC236}">
                  <a16:creationId xmlns:a16="http://schemas.microsoft.com/office/drawing/2014/main" id="{23A49F53-E57D-1202-179A-BED9CACFFFE3}"/>
                </a:ext>
              </a:extLst>
            </p:cNvPr>
            <p:cNvSpPr/>
            <p:nvPr userDrawn="1"/>
          </p:nvSpPr>
          <p:spPr>
            <a:xfrm>
              <a:off x="12844616" y="2316534"/>
              <a:ext cx="3126341" cy="498598"/>
            </a:xfrm>
            <a:prstGeom prst="rect">
              <a:avLst/>
            </a:prstGeom>
            <a:noFill/>
            <a:ln w="25400" cap="flat" cmpd="sng" algn="ctr">
              <a:noFill/>
              <a:prstDash val="solid"/>
            </a:ln>
            <a:effectLst/>
          </p:spPr>
          <p:txBody>
            <a:bodyPr lIns="0" tIns="0" rIns="0" bIns="0" rtlCol="0" anchor="t">
              <a:sp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Ga naar de tab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‘Start’</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en klik op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‘Opnieuw instellen’</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Alle elementen van de huidige dia worden gepositioneerd zoals gedefinieerd.</a:t>
              </a:r>
            </a:p>
          </p:txBody>
        </p:sp>
        <p:sp>
          <p:nvSpPr>
            <p:cNvPr id="131" name="Ovaal 21">
              <a:extLst>
                <a:ext uri="{FF2B5EF4-FFF2-40B4-BE49-F238E27FC236}">
                  <a16:creationId xmlns:a16="http://schemas.microsoft.com/office/drawing/2014/main" id="{0201F9C0-5841-B56D-B8BC-9A6F3244656C}"/>
                </a:ext>
              </a:extLst>
            </p:cNvPr>
            <p:cNvSpPr/>
            <p:nvPr userDrawn="1"/>
          </p:nvSpPr>
          <p:spPr>
            <a:xfrm>
              <a:off x="12560445" y="3678561"/>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4</a:t>
              </a:r>
            </a:p>
          </p:txBody>
        </p:sp>
        <p:sp>
          <p:nvSpPr>
            <p:cNvPr id="132" name="Rechthoek 22">
              <a:extLst>
                <a:ext uri="{FF2B5EF4-FFF2-40B4-BE49-F238E27FC236}">
                  <a16:creationId xmlns:a16="http://schemas.microsoft.com/office/drawing/2014/main" id="{93C0EE07-D626-CD0B-F28E-51D5DBFEB977}"/>
                </a:ext>
              </a:extLst>
            </p:cNvPr>
            <p:cNvSpPr/>
            <p:nvPr userDrawn="1"/>
          </p:nvSpPr>
          <p:spPr>
            <a:xfrm>
              <a:off x="12844617" y="3678561"/>
              <a:ext cx="2944682" cy="1163395"/>
            </a:xfrm>
            <a:prstGeom prst="rect">
              <a:avLst/>
            </a:prstGeom>
            <a:noFill/>
            <a:ln w="25400" cap="flat" cmpd="sng" algn="ctr">
              <a:noFill/>
              <a:prstDash val="solid"/>
            </a:ln>
            <a:effectLst/>
          </p:spPr>
          <p:txBody>
            <a:bodyPr lIns="0" tIns="0" rIns="0" bIns="0" rtlCol="0" anchor="t">
              <a:sp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Waarschijnlijk zijn de logo’s té ver ingezoomd. Om ze volledig weer te geven selecteer je één voor één de logo’s, en ga je naar de tab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‘Hulpmiddelen voor afbeeldingen - Opmaak’</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en klik op de knop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‘Bijsnijden’</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Schaal met de punten het logo zodat het volledig weergegeven wordt. </a:t>
              </a:r>
            </a:p>
          </p:txBody>
        </p:sp>
        <p:sp>
          <p:nvSpPr>
            <p:cNvPr id="133" name="Rechthoek: afgeronde hoeken 41">
              <a:extLst>
                <a:ext uri="{FF2B5EF4-FFF2-40B4-BE49-F238E27FC236}">
                  <a16:creationId xmlns:a16="http://schemas.microsoft.com/office/drawing/2014/main" id="{923E35B6-F2AE-5183-1091-18635EDD1003}"/>
                </a:ext>
              </a:extLst>
            </p:cNvPr>
            <p:cNvSpPr/>
            <p:nvPr userDrawn="1"/>
          </p:nvSpPr>
          <p:spPr>
            <a:xfrm>
              <a:off x="13760163" y="3314944"/>
              <a:ext cx="155951" cy="131922"/>
            </a:xfrm>
            <a:prstGeom prst="roundRect">
              <a:avLst>
                <a:gd name="adj" fmla="val 2911"/>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0" rIns="0" bIns="0" numCol="1" spcCol="0" rtlCol="0" fromWordArt="0" anchor="ctr" anchorCtr="0" forceAA="0" compatLnSpc="1">
              <a:prstTxWarp prst="textNoShape">
                <a:avLst/>
              </a:prstTxWarp>
              <a:noAutofit/>
            </a:body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134" name="Rechthoek 42">
              <a:extLst>
                <a:ext uri="{FF2B5EF4-FFF2-40B4-BE49-F238E27FC236}">
                  <a16:creationId xmlns:a16="http://schemas.microsoft.com/office/drawing/2014/main" id="{68714B70-F937-705F-1369-B94FF5207670}"/>
                </a:ext>
              </a:extLst>
            </p:cNvPr>
            <p:cNvSpPr/>
            <p:nvPr userDrawn="1"/>
          </p:nvSpPr>
          <p:spPr>
            <a:xfrm>
              <a:off x="13781869" y="3333055"/>
              <a:ext cx="117583" cy="16012"/>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35" name="Rechthoek 43">
              <a:extLst>
                <a:ext uri="{FF2B5EF4-FFF2-40B4-BE49-F238E27FC236}">
                  <a16:creationId xmlns:a16="http://schemas.microsoft.com/office/drawing/2014/main" id="{87C1004D-B4ED-FE2C-38B6-2B33E25ED27C}"/>
                </a:ext>
              </a:extLst>
            </p:cNvPr>
            <p:cNvSpPr/>
            <p:nvPr userDrawn="1"/>
          </p:nvSpPr>
          <p:spPr>
            <a:xfrm>
              <a:off x="13781870" y="3360174"/>
              <a:ext cx="45759" cy="69996"/>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36" name="Rechthoek 44">
              <a:extLst>
                <a:ext uri="{FF2B5EF4-FFF2-40B4-BE49-F238E27FC236}">
                  <a16:creationId xmlns:a16="http://schemas.microsoft.com/office/drawing/2014/main" id="{28C7F640-2D33-C744-24B7-926472DB69A1}"/>
                </a:ext>
              </a:extLst>
            </p:cNvPr>
            <p:cNvSpPr/>
            <p:nvPr userDrawn="1"/>
          </p:nvSpPr>
          <p:spPr>
            <a:xfrm>
              <a:off x="13841826" y="3364183"/>
              <a:ext cx="52116"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37" name="Rechthoek 45">
              <a:extLst>
                <a:ext uri="{FF2B5EF4-FFF2-40B4-BE49-F238E27FC236}">
                  <a16:creationId xmlns:a16="http://schemas.microsoft.com/office/drawing/2014/main" id="{19E8B633-0C2F-6663-9068-CE0E698B7B04}"/>
                </a:ext>
              </a:extLst>
            </p:cNvPr>
            <p:cNvSpPr/>
            <p:nvPr userDrawn="1"/>
          </p:nvSpPr>
          <p:spPr>
            <a:xfrm>
              <a:off x="13841826" y="3392237"/>
              <a:ext cx="26743"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38" name="Rechthoek 46">
              <a:extLst>
                <a:ext uri="{FF2B5EF4-FFF2-40B4-BE49-F238E27FC236}">
                  <a16:creationId xmlns:a16="http://schemas.microsoft.com/office/drawing/2014/main" id="{45290864-0505-1EDE-D600-D1D9D5B17B07}"/>
                </a:ext>
              </a:extLst>
            </p:cNvPr>
            <p:cNvSpPr/>
            <p:nvPr userDrawn="1"/>
          </p:nvSpPr>
          <p:spPr>
            <a:xfrm>
              <a:off x="13841826" y="3420290"/>
              <a:ext cx="26743"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nvGrpSpPr>
            <p:cNvPr id="139" name="Group 138">
              <a:extLst>
                <a:ext uri="{FF2B5EF4-FFF2-40B4-BE49-F238E27FC236}">
                  <a16:creationId xmlns:a16="http://schemas.microsoft.com/office/drawing/2014/main" id="{6A20EF49-72E7-EBC0-7436-3010E2CC4D25}"/>
                </a:ext>
              </a:extLst>
            </p:cNvPr>
            <p:cNvGrpSpPr/>
            <p:nvPr userDrawn="1"/>
          </p:nvGrpSpPr>
          <p:grpSpPr>
            <a:xfrm>
              <a:off x="12847196" y="5020780"/>
              <a:ext cx="614364" cy="728662"/>
              <a:chOff x="12847196" y="5288756"/>
              <a:chExt cx="614364" cy="728662"/>
            </a:xfrm>
          </p:grpSpPr>
          <p:sp>
            <p:nvSpPr>
              <p:cNvPr id="162" name="Rectangle: Rounded Corners 161">
                <a:extLst>
                  <a:ext uri="{FF2B5EF4-FFF2-40B4-BE49-F238E27FC236}">
                    <a16:creationId xmlns:a16="http://schemas.microsoft.com/office/drawing/2014/main" id="{A35DBFF7-DC8B-DF96-3EDD-DC8C8CB50F31}"/>
                  </a:ext>
                </a:extLst>
              </p:cNvPr>
              <p:cNvSpPr/>
              <p:nvPr userDrawn="1"/>
            </p:nvSpPr>
            <p:spPr>
              <a:xfrm>
                <a:off x="12875771" y="5288756"/>
                <a:ext cx="557214" cy="728662"/>
              </a:xfrm>
              <a:prstGeom prst="roundRect">
                <a:avLst>
                  <a:gd name="adj" fmla="val 11255"/>
                </a:avLst>
              </a:prstGeom>
              <a:solidFill>
                <a:srgbClr val="F7F7F7"/>
              </a:solidFill>
              <a:ln w="9525">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NL"/>
              </a:p>
            </p:txBody>
          </p:sp>
          <p:cxnSp>
            <p:nvCxnSpPr>
              <p:cNvPr id="163" name="Straight Connector 162">
                <a:extLst>
                  <a:ext uri="{FF2B5EF4-FFF2-40B4-BE49-F238E27FC236}">
                    <a16:creationId xmlns:a16="http://schemas.microsoft.com/office/drawing/2014/main" id="{459B44F5-F47B-4D8A-C981-098D687C7A50}"/>
                  </a:ext>
                </a:extLst>
              </p:cNvPr>
              <p:cNvCxnSpPr>
                <a:cxnSpLocks/>
              </p:cNvCxnSpPr>
              <p:nvPr userDrawn="1"/>
            </p:nvCxnSpPr>
            <p:spPr>
              <a:xfrm>
                <a:off x="13070252" y="5564850"/>
                <a:ext cx="216559" cy="0"/>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03ECCF5A-AB6A-7D8A-51CC-7D62F5DD0890}"/>
                  </a:ext>
                </a:extLst>
              </p:cNvPr>
              <p:cNvCxnSpPr>
                <a:cxnSpLocks/>
              </p:cNvCxnSpPr>
              <p:nvPr userDrawn="1"/>
            </p:nvCxnSpPr>
            <p:spPr>
              <a:xfrm rot="16200000" flipH="1">
                <a:off x="12961973" y="5456571"/>
                <a:ext cx="216559" cy="0"/>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48228B15-737F-6A94-E901-8F61D4036B86}"/>
                  </a:ext>
                </a:extLst>
              </p:cNvPr>
              <p:cNvCxnSpPr>
                <a:cxnSpLocks/>
              </p:cNvCxnSpPr>
              <p:nvPr userDrawn="1"/>
            </p:nvCxnSpPr>
            <p:spPr>
              <a:xfrm>
                <a:off x="13018675" y="5400814"/>
                <a:ext cx="216559" cy="0"/>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0C4F3A75-A123-A05C-74F8-C4CB52D727B2}"/>
                  </a:ext>
                </a:extLst>
              </p:cNvPr>
              <p:cNvCxnSpPr>
                <a:cxnSpLocks/>
              </p:cNvCxnSpPr>
              <p:nvPr userDrawn="1"/>
            </p:nvCxnSpPr>
            <p:spPr>
              <a:xfrm rot="16200000" flipH="1">
                <a:off x="13126954" y="5509094"/>
                <a:ext cx="216559" cy="0"/>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4D038E8F-06E5-4350-3A41-E93D811B8B2B}"/>
                  </a:ext>
                </a:extLst>
              </p:cNvPr>
              <p:cNvCxnSpPr>
                <a:cxnSpLocks/>
              </p:cNvCxnSpPr>
              <p:nvPr userDrawn="1"/>
            </p:nvCxnSpPr>
            <p:spPr>
              <a:xfrm rot="5400000" flipH="1" flipV="1">
                <a:off x="13070253" y="5366338"/>
                <a:ext cx="198512" cy="198513"/>
              </a:xfrm>
              <a:prstGeom prst="line">
                <a:avLst/>
              </a:prstGeom>
              <a:ln w="9525" cap="rnd">
                <a:solidFill>
                  <a:schemeClr val="tx1">
                    <a:lumMod val="75000"/>
                    <a:lumOff val="25000"/>
                  </a:schemeClr>
                </a:solidFill>
                <a:round/>
              </a:ln>
            </p:spPr>
            <p:style>
              <a:lnRef idx="1">
                <a:schemeClr val="accent1"/>
              </a:lnRef>
              <a:fillRef idx="0">
                <a:schemeClr val="accent1"/>
              </a:fillRef>
              <a:effectRef idx="0">
                <a:schemeClr val="accent1"/>
              </a:effectRef>
              <a:fontRef idx="minor">
                <a:schemeClr val="tx1"/>
              </a:fontRef>
            </p:style>
          </p:cxnSp>
          <p:sp>
            <p:nvSpPr>
              <p:cNvPr id="168" name="Rechthoek 48">
                <a:extLst>
                  <a:ext uri="{FF2B5EF4-FFF2-40B4-BE49-F238E27FC236}">
                    <a16:creationId xmlns:a16="http://schemas.microsoft.com/office/drawing/2014/main" id="{397CAE88-F59F-07BD-C9C8-DA5CFBE76992}"/>
                  </a:ext>
                </a:extLst>
              </p:cNvPr>
              <p:cNvSpPr/>
              <p:nvPr userDrawn="1"/>
            </p:nvSpPr>
            <p:spPr>
              <a:xfrm>
                <a:off x="12847196" y="5701524"/>
                <a:ext cx="614364" cy="133198"/>
              </a:xfrm>
              <a:prstGeom prst="rect">
                <a:avLst/>
              </a:prstGeom>
              <a:noFill/>
              <a:ln w="127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ctr">
                  <a:lnSpc>
                    <a:spcPct val="90000"/>
                  </a:lnSpc>
                  <a:spcBef>
                    <a:spcPts val="600"/>
                  </a:spcBef>
                  <a:spcAft>
                    <a:spcPts val="600"/>
                  </a:spcAft>
                </a:pPr>
                <a:r>
                  <a:rPr lang="nl-NL" sz="1000" b="0" noProof="0" dirty="0">
                    <a:solidFill>
                      <a:schemeClr val="tx1"/>
                    </a:solidFill>
                    <a:latin typeface="Segoe UI" panose="020B0502040204020203" pitchFamily="34" charset="0"/>
                    <a:cs typeface="Segoe UI" panose="020B0502040204020203" pitchFamily="34" charset="0"/>
                  </a:rPr>
                  <a:t>Bijsnijden</a:t>
                </a:r>
                <a:endParaRPr lang="nl-NL" sz="900" b="0" noProof="0" dirty="0">
                  <a:solidFill>
                    <a:schemeClr val="tx1"/>
                  </a:solidFill>
                  <a:latin typeface="Segoe UI" panose="020B0502040204020203" pitchFamily="34" charset="0"/>
                  <a:cs typeface="Segoe UI" panose="020B0502040204020203" pitchFamily="34" charset="0"/>
                </a:endParaRPr>
              </a:p>
            </p:txBody>
          </p:sp>
          <p:sp>
            <p:nvSpPr>
              <p:cNvPr id="169" name="Half Frame 168">
                <a:extLst>
                  <a:ext uri="{FF2B5EF4-FFF2-40B4-BE49-F238E27FC236}">
                    <a16:creationId xmlns:a16="http://schemas.microsoft.com/office/drawing/2014/main" id="{A66C9757-89FE-843B-6765-48A6B0A3E9CD}"/>
                  </a:ext>
                </a:extLst>
              </p:cNvPr>
              <p:cNvSpPr/>
              <p:nvPr userDrawn="1"/>
            </p:nvSpPr>
            <p:spPr>
              <a:xfrm>
                <a:off x="13130566" y="5894461"/>
                <a:ext cx="47624" cy="50028"/>
              </a:xfrm>
              <a:prstGeom prst="halfFrame">
                <a:avLst>
                  <a:gd name="adj1" fmla="val 8081"/>
                  <a:gd name="adj2" fmla="val 7071"/>
                </a:avLst>
              </a:prstGeom>
              <a:solidFill>
                <a:schemeClr val="tx1">
                  <a:lumMod val="85000"/>
                  <a:lumOff val="15000"/>
                </a:schemeClr>
              </a:solidFill>
              <a:ln w="6350" cap="rnd">
                <a:solidFill>
                  <a:schemeClr val="tx1">
                    <a:lumMod val="85000"/>
                    <a:lumOff val="15000"/>
                  </a:schemeClr>
                </a:solidFill>
                <a:round/>
              </a:ln>
              <a:scene3d>
                <a:camera prst="orthographicFront">
                  <a:rot lat="0" lon="0" rev="8040000"/>
                </a:camera>
                <a:lightRig rig="threePt" dir="t"/>
              </a:scene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NL">
                  <a:solidFill>
                    <a:schemeClr val="tx1"/>
                  </a:solidFill>
                </a:endParaRPr>
              </a:p>
            </p:txBody>
          </p:sp>
        </p:grpSp>
        <p:sp>
          <p:nvSpPr>
            <p:cNvPr id="140" name="Rechthoek 26">
              <a:extLst>
                <a:ext uri="{FF2B5EF4-FFF2-40B4-BE49-F238E27FC236}">
                  <a16:creationId xmlns:a16="http://schemas.microsoft.com/office/drawing/2014/main" id="{E4C12D22-8B45-004E-474A-D994FDAF719E}"/>
                </a:ext>
              </a:extLst>
            </p:cNvPr>
            <p:cNvSpPr/>
            <p:nvPr userDrawn="1"/>
          </p:nvSpPr>
          <p:spPr>
            <a:xfrm>
              <a:off x="12847195" y="2974089"/>
              <a:ext cx="1316479" cy="504851"/>
            </a:xfrm>
            <a:prstGeom prst="roundRect">
              <a:avLst>
                <a:gd name="adj" fmla="val 9120"/>
              </a:avLst>
            </a:prstGeom>
            <a:solidFill>
              <a:schemeClr val="bg1"/>
            </a:solidFill>
            <a:ln w="12700">
              <a:solidFill>
                <a:srgbClr val="D1D1D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0800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141" name="Rechthoek 27">
              <a:extLst>
                <a:ext uri="{FF2B5EF4-FFF2-40B4-BE49-F238E27FC236}">
                  <a16:creationId xmlns:a16="http://schemas.microsoft.com/office/drawing/2014/main" id="{88FA84CC-0100-A646-4F1D-55D7302F4092}"/>
                </a:ext>
              </a:extLst>
            </p:cNvPr>
            <p:cNvSpPr/>
            <p:nvPr userDrawn="1"/>
          </p:nvSpPr>
          <p:spPr>
            <a:xfrm>
              <a:off x="12853431" y="3227720"/>
              <a:ext cx="1304529" cy="246701"/>
            </a:xfrm>
            <a:prstGeom prst="round2SameRect">
              <a:avLst>
                <a:gd name="adj1" fmla="val 0"/>
                <a:gd name="adj2" fmla="val 16216"/>
              </a:avLst>
            </a:prstGeom>
            <a:solidFill>
              <a:srgbClr val="FCE4D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42" name="Rechthoek: afgeronde hoeken 41">
              <a:extLst>
                <a:ext uri="{FF2B5EF4-FFF2-40B4-BE49-F238E27FC236}">
                  <a16:creationId xmlns:a16="http://schemas.microsoft.com/office/drawing/2014/main" id="{81B69E3E-C3C7-46BA-5C0D-84D0EDEB3E9B}"/>
                </a:ext>
              </a:extLst>
            </p:cNvPr>
            <p:cNvSpPr/>
            <p:nvPr userDrawn="1"/>
          </p:nvSpPr>
          <p:spPr>
            <a:xfrm>
              <a:off x="12929146" y="3035426"/>
              <a:ext cx="155951" cy="131922"/>
            </a:xfrm>
            <a:prstGeom prst="roundRect">
              <a:avLst>
                <a:gd name="adj" fmla="val 2911"/>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0800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143" name="Rechthoek 42">
              <a:extLst>
                <a:ext uri="{FF2B5EF4-FFF2-40B4-BE49-F238E27FC236}">
                  <a16:creationId xmlns:a16="http://schemas.microsoft.com/office/drawing/2014/main" id="{D12FC579-BB6F-AF7F-D5EA-8674889D5B59}"/>
                </a:ext>
              </a:extLst>
            </p:cNvPr>
            <p:cNvSpPr/>
            <p:nvPr userDrawn="1"/>
          </p:nvSpPr>
          <p:spPr>
            <a:xfrm>
              <a:off x="12950852" y="3053537"/>
              <a:ext cx="117583" cy="16012"/>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44" name="Rechthoek 43">
              <a:extLst>
                <a:ext uri="{FF2B5EF4-FFF2-40B4-BE49-F238E27FC236}">
                  <a16:creationId xmlns:a16="http://schemas.microsoft.com/office/drawing/2014/main" id="{50636D7B-C13F-CD63-6F6A-2600C6F9F23E}"/>
                </a:ext>
              </a:extLst>
            </p:cNvPr>
            <p:cNvSpPr/>
            <p:nvPr userDrawn="1"/>
          </p:nvSpPr>
          <p:spPr>
            <a:xfrm>
              <a:off x="12950853" y="3080656"/>
              <a:ext cx="45759" cy="69996"/>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45" name="Rechthoek 44">
              <a:extLst>
                <a:ext uri="{FF2B5EF4-FFF2-40B4-BE49-F238E27FC236}">
                  <a16:creationId xmlns:a16="http://schemas.microsoft.com/office/drawing/2014/main" id="{051D7E1C-3FF8-E0ED-F133-090D7333EE84}"/>
                </a:ext>
              </a:extLst>
            </p:cNvPr>
            <p:cNvSpPr/>
            <p:nvPr userDrawn="1"/>
          </p:nvSpPr>
          <p:spPr>
            <a:xfrm>
              <a:off x="13010809" y="3084665"/>
              <a:ext cx="52116"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46" name="Rechthoek 45">
              <a:extLst>
                <a:ext uri="{FF2B5EF4-FFF2-40B4-BE49-F238E27FC236}">
                  <a16:creationId xmlns:a16="http://schemas.microsoft.com/office/drawing/2014/main" id="{ECF5E40B-B342-7CB6-B70A-480B591A5C18}"/>
                </a:ext>
              </a:extLst>
            </p:cNvPr>
            <p:cNvSpPr/>
            <p:nvPr userDrawn="1"/>
          </p:nvSpPr>
          <p:spPr>
            <a:xfrm>
              <a:off x="13010809" y="3112719"/>
              <a:ext cx="26743"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47" name="Rechthoek 46">
              <a:extLst>
                <a:ext uri="{FF2B5EF4-FFF2-40B4-BE49-F238E27FC236}">
                  <a16:creationId xmlns:a16="http://schemas.microsoft.com/office/drawing/2014/main" id="{BCB190F6-DBBA-4EFF-35F7-2BFF47F74B8C}"/>
                </a:ext>
              </a:extLst>
            </p:cNvPr>
            <p:cNvSpPr/>
            <p:nvPr userDrawn="1"/>
          </p:nvSpPr>
          <p:spPr>
            <a:xfrm>
              <a:off x="13010809" y="3140772"/>
              <a:ext cx="26743" cy="8217"/>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nvGrpSpPr>
            <p:cNvPr id="148" name="Group 147">
              <a:extLst>
                <a:ext uri="{FF2B5EF4-FFF2-40B4-BE49-F238E27FC236}">
                  <a16:creationId xmlns:a16="http://schemas.microsoft.com/office/drawing/2014/main" id="{2B49145E-29AC-9312-3E7F-AE5DC6BF51F6}"/>
                </a:ext>
              </a:extLst>
            </p:cNvPr>
            <p:cNvGrpSpPr/>
            <p:nvPr userDrawn="1"/>
          </p:nvGrpSpPr>
          <p:grpSpPr>
            <a:xfrm>
              <a:off x="12932534" y="3286777"/>
              <a:ext cx="143796" cy="121641"/>
              <a:chOff x="13763551" y="3628213"/>
              <a:chExt cx="143796" cy="121641"/>
            </a:xfrm>
          </p:grpSpPr>
          <p:sp>
            <p:nvSpPr>
              <p:cNvPr id="156" name="Rechthoek: afgeronde hoeken 35">
                <a:extLst>
                  <a:ext uri="{FF2B5EF4-FFF2-40B4-BE49-F238E27FC236}">
                    <a16:creationId xmlns:a16="http://schemas.microsoft.com/office/drawing/2014/main" id="{FEB9D0EF-B58F-B910-4E0D-A4830BA51977}"/>
                  </a:ext>
                </a:extLst>
              </p:cNvPr>
              <p:cNvSpPr/>
              <p:nvPr userDrawn="1"/>
            </p:nvSpPr>
            <p:spPr>
              <a:xfrm>
                <a:off x="13763551" y="3628213"/>
                <a:ext cx="143796" cy="121641"/>
              </a:xfrm>
              <a:prstGeom prst="roundRect">
                <a:avLst>
                  <a:gd name="adj" fmla="val 2911"/>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0800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lvl="0">
                  <a:lnSpc>
                    <a:spcPct val="90000"/>
                  </a:lnSpc>
                  <a:spcBef>
                    <a:spcPts val="600"/>
                  </a:spcBef>
                  <a:spcAft>
                    <a:spcPts val="600"/>
                  </a:spcAft>
                </a:pPr>
                <a:endParaRPr lang="nl-NL" sz="800" b="0" noProof="0" dirty="0">
                  <a:solidFill>
                    <a:srgbClr val="211F26"/>
                  </a:solidFill>
                  <a:latin typeface="Calibri" panose="020F0502020204030204" pitchFamily="34" charset="0"/>
                  <a:cs typeface="Calibri" panose="020F0502020204030204" pitchFamily="34" charset="0"/>
                </a:endParaRPr>
              </a:p>
            </p:txBody>
          </p:sp>
          <p:sp>
            <p:nvSpPr>
              <p:cNvPr id="157" name="Rechthoek 36">
                <a:extLst>
                  <a:ext uri="{FF2B5EF4-FFF2-40B4-BE49-F238E27FC236}">
                    <a16:creationId xmlns:a16="http://schemas.microsoft.com/office/drawing/2014/main" id="{4C5CF3A6-AD22-47F8-4ABF-E95E4D851E06}"/>
                  </a:ext>
                </a:extLst>
              </p:cNvPr>
              <p:cNvSpPr/>
              <p:nvPr userDrawn="1"/>
            </p:nvSpPr>
            <p:spPr>
              <a:xfrm>
                <a:off x="13783566" y="3644913"/>
                <a:ext cx="108418" cy="14764"/>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58" name="Rechthoek 37">
                <a:extLst>
                  <a:ext uri="{FF2B5EF4-FFF2-40B4-BE49-F238E27FC236}">
                    <a16:creationId xmlns:a16="http://schemas.microsoft.com/office/drawing/2014/main" id="{50B66D12-3767-D9DF-E9CE-1DE8505CDDC8}"/>
                  </a:ext>
                </a:extLst>
              </p:cNvPr>
              <p:cNvSpPr/>
              <p:nvPr userDrawn="1"/>
            </p:nvSpPr>
            <p:spPr>
              <a:xfrm>
                <a:off x="13783566" y="3669918"/>
                <a:ext cx="42193" cy="64541"/>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59" name="Rechthoek 38">
                <a:extLst>
                  <a:ext uri="{FF2B5EF4-FFF2-40B4-BE49-F238E27FC236}">
                    <a16:creationId xmlns:a16="http://schemas.microsoft.com/office/drawing/2014/main" id="{A9C8D24D-A9B7-4087-EFF4-DE73D26022E6}"/>
                  </a:ext>
                </a:extLst>
              </p:cNvPr>
              <p:cNvSpPr/>
              <p:nvPr userDrawn="1"/>
            </p:nvSpPr>
            <p:spPr>
              <a:xfrm>
                <a:off x="13838850" y="3673615"/>
                <a:ext cx="48054" cy="7576"/>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60" name="Rechthoek 39">
                <a:extLst>
                  <a:ext uri="{FF2B5EF4-FFF2-40B4-BE49-F238E27FC236}">
                    <a16:creationId xmlns:a16="http://schemas.microsoft.com/office/drawing/2014/main" id="{ED9F6CE3-7EC2-C2C7-41FE-8744DB0393ED}"/>
                  </a:ext>
                </a:extLst>
              </p:cNvPr>
              <p:cNvSpPr/>
              <p:nvPr userDrawn="1"/>
            </p:nvSpPr>
            <p:spPr>
              <a:xfrm>
                <a:off x="13838850" y="3699482"/>
                <a:ext cx="24659" cy="7576"/>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sp>
            <p:nvSpPr>
              <p:cNvPr id="161" name="Rechthoek 40">
                <a:extLst>
                  <a:ext uri="{FF2B5EF4-FFF2-40B4-BE49-F238E27FC236}">
                    <a16:creationId xmlns:a16="http://schemas.microsoft.com/office/drawing/2014/main" id="{A8EC54B5-CFD8-8E4F-12EB-BE3F2B272DFC}"/>
                  </a:ext>
                </a:extLst>
              </p:cNvPr>
              <p:cNvSpPr/>
              <p:nvPr userDrawn="1"/>
            </p:nvSpPr>
            <p:spPr>
              <a:xfrm>
                <a:off x="13838850" y="3725349"/>
                <a:ext cx="24659" cy="7576"/>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l"/>
                <a:endParaRPr lang="nl-NL" sz="1000" b="1" noProof="0" dirty="0">
                  <a:solidFill>
                    <a:srgbClr val="211F26"/>
                  </a:solidFill>
                  <a:latin typeface="Calibri" panose="020F0502020204030204" pitchFamily="34" charset="0"/>
                  <a:cs typeface="Calibri" panose="020F0502020204030204" pitchFamily="34" charset="0"/>
                </a:endParaRPr>
              </a:p>
            </p:txBody>
          </p:sp>
        </p:grpSp>
        <p:sp>
          <p:nvSpPr>
            <p:cNvPr id="149" name="Boog 34">
              <a:extLst>
                <a:ext uri="{FF2B5EF4-FFF2-40B4-BE49-F238E27FC236}">
                  <a16:creationId xmlns:a16="http://schemas.microsoft.com/office/drawing/2014/main" id="{CDB7F579-2A99-D9EE-90CA-2F248ACBB03E}"/>
                </a:ext>
              </a:extLst>
            </p:cNvPr>
            <p:cNvSpPr/>
            <p:nvPr userDrawn="1"/>
          </p:nvSpPr>
          <p:spPr>
            <a:xfrm rot="17637075">
              <a:off x="12846150" y="3328531"/>
              <a:ext cx="218963" cy="92082"/>
            </a:xfrm>
            <a:prstGeom prst="arc">
              <a:avLst>
                <a:gd name="adj1" fmla="val 15959368"/>
                <a:gd name="adj2" fmla="val 1354623"/>
              </a:avLst>
            </a:prstGeom>
            <a:noFill/>
            <a:ln w="19050" cap="flat" cmpd="sng" algn="ctr">
              <a:solidFill>
                <a:srgbClr val="4D82B8"/>
              </a:solidFill>
              <a:prstDash val="solid"/>
              <a:headEnd type="arrow" w="med" len="sm"/>
            </a:ln>
            <a:effectLst/>
          </p:spPr>
          <p:txBody>
            <a:bodyPr rtlCol="0" anchor="ctr">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tx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tx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tx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tx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tx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tx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endParaRPr lang="nl-NL" sz="2400" noProof="0" dirty="0">
                <a:solidFill>
                  <a:srgbClr val="211F26"/>
                </a:solidFill>
                <a:latin typeface="Calibri" panose="020F0502020204030204" pitchFamily="34" charset="0"/>
                <a:cs typeface="Calibri" panose="020F0502020204030204" pitchFamily="34" charset="0"/>
              </a:endParaRPr>
            </a:p>
          </p:txBody>
        </p:sp>
        <p:sp>
          <p:nvSpPr>
            <p:cNvPr id="150" name="Tekstvak 30">
              <a:extLst>
                <a:ext uri="{FF2B5EF4-FFF2-40B4-BE49-F238E27FC236}">
                  <a16:creationId xmlns:a16="http://schemas.microsoft.com/office/drawing/2014/main" id="{0C1672EC-4951-3A0F-5167-078D44184B5D}"/>
                </a:ext>
              </a:extLst>
            </p:cNvPr>
            <p:cNvSpPr txBox="1"/>
            <p:nvPr userDrawn="1"/>
          </p:nvSpPr>
          <p:spPr>
            <a:xfrm>
              <a:off x="13087560" y="3033045"/>
              <a:ext cx="656380" cy="134709"/>
            </a:xfrm>
            <a:prstGeom prst="rect">
              <a:avLst/>
            </a:prstGeom>
            <a:noFill/>
          </p:spPr>
          <p:txBody>
            <a:bodyPr wrap="square" rtlCol="0" anchor="ctr">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tx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tx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tx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tx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tx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tx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lgn="l" defTabSz="1217512" rtl="0" eaLnBrk="1" latinLnBrk="0" hangingPunct="1">
                <a:lnSpc>
                  <a:spcPct val="90000"/>
                </a:lnSpc>
                <a:spcBef>
                  <a:spcPts val="600"/>
                </a:spcBef>
                <a:spcAft>
                  <a:spcPts val="600"/>
                </a:spcAft>
              </a:pPr>
              <a:r>
                <a:rPr lang="nl-NL" sz="1000" b="0" kern="1200" noProof="0" dirty="0">
                  <a:solidFill>
                    <a:srgbClr val="211F26"/>
                  </a:solidFill>
                  <a:latin typeface="Segoe UI" panose="020B0502040204020203" pitchFamily="34" charset="0"/>
                  <a:ea typeface="+mn-ea"/>
                  <a:cs typeface="Segoe UI" panose="020B0502040204020203" pitchFamily="34" charset="0"/>
                </a:rPr>
                <a:t>Indeling</a:t>
              </a:r>
            </a:p>
          </p:txBody>
        </p:sp>
        <p:sp>
          <p:nvSpPr>
            <p:cNvPr id="151" name="Tekstvak 31">
              <a:extLst>
                <a:ext uri="{FF2B5EF4-FFF2-40B4-BE49-F238E27FC236}">
                  <a16:creationId xmlns:a16="http://schemas.microsoft.com/office/drawing/2014/main" id="{1760D1C5-0DBF-C093-4ADA-63C745A7ED93}"/>
                </a:ext>
              </a:extLst>
            </p:cNvPr>
            <p:cNvSpPr txBox="1"/>
            <p:nvPr userDrawn="1"/>
          </p:nvSpPr>
          <p:spPr>
            <a:xfrm>
              <a:off x="13074131" y="3285481"/>
              <a:ext cx="1135264" cy="126416"/>
            </a:xfrm>
            <a:prstGeom prst="rect">
              <a:avLst/>
            </a:prstGeom>
            <a:noFill/>
          </p:spPr>
          <p:txBody>
            <a:bodyPr wrap="square" rtlCol="0" anchor="ctr">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tx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tx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tx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tx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tx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tx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lgn="l" defTabSz="1217512" rtl="0" eaLnBrk="1" latinLnBrk="0" hangingPunct="1">
                <a:lnSpc>
                  <a:spcPct val="90000"/>
                </a:lnSpc>
                <a:spcBef>
                  <a:spcPts val="600"/>
                </a:spcBef>
                <a:spcAft>
                  <a:spcPts val="600"/>
                </a:spcAft>
              </a:pPr>
              <a:r>
                <a:rPr lang="nl-NL" sz="1000" b="0" kern="1200" noProof="0" dirty="0" err="1">
                  <a:solidFill>
                    <a:srgbClr val="211F26"/>
                  </a:solidFill>
                  <a:latin typeface="Segoe UI" panose="020B0502040204020203" pitchFamily="34" charset="0"/>
                  <a:ea typeface="+mn-ea"/>
                  <a:cs typeface="Segoe UI" panose="020B0502040204020203" pitchFamily="34" charset="0"/>
                </a:rPr>
                <a:t>Opniew</a:t>
              </a:r>
              <a:r>
                <a:rPr lang="nl-NL" sz="1000" b="0" kern="1200" noProof="0" dirty="0">
                  <a:solidFill>
                    <a:srgbClr val="211F26"/>
                  </a:solidFill>
                  <a:latin typeface="Segoe UI" panose="020B0502040204020203" pitchFamily="34" charset="0"/>
                  <a:ea typeface="+mn-ea"/>
                  <a:cs typeface="Segoe UI" panose="020B0502040204020203" pitchFamily="34" charset="0"/>
                </a:rPr>
                <a:t> instellen</a:t>
              </a:r>
            </a:p>
          </p:txBody>
        </p:sp>
        <p:sp>
          <p:nvSpPr>
            <p:cNvPr id="152" name="Vrije vorm: vorm 32">
              <a:extLst>
                <a:ext uri="{FF2B5EF4-FFF2-40B4-BE49-F238E27FC236}">
                  <a16:creationId xmlns:a16="http://schemas.microsoft.com/office/drawing/2014/main" id="{193E4179-4675-6734-CB38-12D5BC8DD981}"/>
                </a:ext>
              </a:extLst>
            </p:cNvPr>
            <p:cNvSpPr/>
            <p:nvPr userDrawn="1"/>
          </p:nvSpPr>
          <p:spPr>
            <a:xfrm>
              <a:off x="13999294" y="3358022"/>
              <a:ext cx="97562" cy="180000"/>
            </a:xfrm>
            <a:custGeom>
              <a:avLst/>
              <a:gdLst>
                <a:gd name="connsiteX0" fmla="*/ 0 w 880280"/>
                <a:gd name="connsiteY0" fmla="*/ 0 h 1624084"/>
                <a:gd name="connsiteX1" fmla="*/ 0 w 880280"/>
                <a:gd name="connsiteY1" fmla="*/ 1262418 h 1624084"/>
                <a:gd name="connsiteX2" fmla="*/ 341194 w 880280"/>
                <a:gd name="connsiteY2" fmla="*/ 968991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27546 w 880280"/>
                <a:gd name="connsiteY2" fmla="*/ 975815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00250 w 880280"/>
                <a:gd name="connsiteY2" fmla="*/ 1003111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13898 w 880280"/>
                <a:gd name="connsiteY2" fmla="*/ 996287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13898 w 880280"/>
                <a:gd name="connsiteY2" fmla="*/ 996287 h 1624084"/>
                <a:gd name="connsiteX3" fmla="*/ 620973 w 880280"/>
                <a:gd name="connsiteY3" fmla="*/ 1624084 h 1624084"/>
                <a:gd name="connsiteX4" fmla="*/ 839337 w 880280"/>
                <a:gd name="connsiteY4" fmla="*/ 1480782 h 1624084"/>
                <a:gd name="connsiteX5" fmla="*/ 511791 w 880280"/>
                <a:gd name="connsiteY5" fmla="*/ 900753 h 1624084"/>
                <a:gd name="connsiteX6" fmla="*/ 880280 w 880280"/>
                <a:gd name="connsiteY6" fmla="*/ 893929 h 1624084"/>
                <a:gd name="connsiteX7" fmla="*/ 0 w 880280"/>
                <a:gd name="connsiteY7" fmla="*/ 0 h 1624084"/>
                <a:gd name="connsiteX0" fmla="*/ 0 w 880280"/>
                <a:gd name="connsiteY0" fmla="*/ 0 h 1624084"/>
                <a:gd name="connsiteX1" fmla="*/ 0 w 880280"/>
                <a:gd name="connsiteY1" fmla="*/ 1262418 h 1624084"/>
                <a:gd name="connsiteX2" fmla="*/ 313898 w 880280"/>
                <a:gd name="connsiteY2" fmla="*/ 996287 h 1624084"/>
                <a:gd name="connsiteX3" fmla="*/ 620973 w 880280"/>
                <a:gd name="connsiteY3" fmla="*/ 1624084 h 1624084"/>
                <a:gd name="connsiteX4" fmla="*/ 839337 w 880280"/>
                <a:gd name="connsiteY4" fmla="*/ 1480782 h 1624084"/>
                <a:gd name="connsiteX5" fmla="*/ 498144 w 880280"/>
                <a:gd name="connsiteY5" fmla="*/ 900753 h 1624084"/>
                <a:gd name="connsiteX6" fmla="*/ 880280 w 880280"/>
                <a:gd name="connsiteY6" fmla="*/ 893929 h 1624084"/>
                <a:gd name="connsiteX7" fmla="*/ 0 w 880280"/>
                <a:gd name="connsiteY7" fmla="*/ 0 h 1624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0280" h="1624084">
                  <a:moveTo>
                    <a:pt x="0" y="0"/>
                  </a:moveTo>
                  <a:lnTo>
                    <a:pt x="0" y="1262418"/>
                  </a:lnTo>
                  <a:lnTo>
                    <a:pt x="313898" y="996287"/>
                  </a:lnTo>
                  <a:lnTo>
                    <a:pt x="620973" y="1624084"/>
                  </a:lnTo>
                  <a:lnTo>
                    <a:pt x="839337" y="1480782"/>
                  </a:lnTo>
                  <a:lnTo>
                    <a:pt x="498144" y="900753"/>
                  </a:lnTo>
                  <a:lnTo>
                    <a:pt x="880280" y="893929"/>
                  </a:lnTo>
                  <a:lnTo>
                    <a:pt x="0" y="0"/>
                  </a:lnTo>
                  <a:close/>
                </a:path>
              </a:pathLst>
            </a:custGeom>
            <a:solidFill>
              <a:schemeClr val="bg1"/>
            </a:solidFill>
            <a:ln cap="rnd">
              <a:solidFill>
                <a:srgbClr val="000000"/>
              </a:solidFill>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80000" tIns="180000" rIns="180000" bIns="18000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ctr">
                <a:lnSpc>
                  <a:spcPct val="90000"/>
                </a:lnSpc>
                <a:spcBef>
                  <a:spcPts val="600"/>
                </a:spcBef>
                <a:spcAft>
                  <a:spcPts val="600"/>
                </a:spcAft>
              </a:pPr>
              <a:endParaRPr lang="nl-NL" sz="1600" cap="all" baseline="0" noProof="0" dirty="0">
                <a:latin typeface="Calibri" panose="020F0502020204030204" pitchFamily="34" charset="0"/>
                <a:cs typeface="Calibri" panose="020F0502020204030204" pitchFamily="34" charset="0"/>
              </a:endParaRPr>
            </a:p>
          </p:txBody>
        </p:sp>
        <p:sp>
          <p:nvSpPr>
            <p:cNvPr id="153" name="Half Frame 152">
              <a:extLst>
                <a:ext uri="{FF2B5EF4-FFF2-40B4-BE49-F238E27FC236}">
                  <a16:creationId xmlns:a16="http://schemas.microsoft.com/office/drawing/2014/main" id="{333FB528-0816-2FE1-7A0B-BB932894B756}"/>
                </a:ext>
              </a:extLst>
            </p:cNvPr>
            <p:cNvSpPr/>
            <p:nvPr userDrawn="1"/>
          </p:nvSpPr>
          <p:spPr>
            <a:xfrm>
              <a:off x="13700834" y="3064143"/>
              <a:ext cx="47624" cy="50028"/>
            </a:xfrm>
            <a:prstGeom prst="halfFrame">
              <a:avLst>
                <a:gd name="adj1" fmla="val 8081"/>
                <a:gd name="adj2" fmla="val 7071"/>
              </a:avLst>
            </a:prstGeom>
            <a:solidFill>
              <a:schemeClr val="tx1">
                <a:lumMod val="85000"/>
                <a:lumOff val="15000"/>
              </a:schemeClr>
            </a:solidFill>
            <a:ln w="6350" cap="rnd">
              <a:solidFill>
                <a:schemeClr val="tx1">
                  <a:lumMod val="85000"/>
                  <a:lumOff val="15000"/>
                </a:schemeClr>
              </a:solidFill>
              <a:round/>
            </a:ln>
            <a:scene3d>
              <a:camera prst="orthographicFront">
                <a:rot lat="0" lon="0" rev="8040000"/>
              </a:camera>
              <a:lightRig rig="threePt" dir="t"/>
            </a:scene3d>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de-DE"/>
              </a:defPPr>
              <a:lvl1pPr marL="0" indent="0" algn="l" defTabSz="914400" rtl="0" eaLnBrk="1" latinLnBrk="0" hangingPunct="1">
                <a:lnSpc>
                  <a:spcPct val="90000"/>
                </a:lnSpc>
                <a:spcBef>
                  <a:spcPts val="1000"/>
                </a:spcBef>
                <a:buFont typeface="Arial" panose="020B0604020202020204" pitchFamily="34" charset="0"/>
                <a:buNone/>
                <a:defRPr sz="1800" kern="1200">
                  <a:solidFill>
                    <a:schemeClr val="lt1"/>
                  </a:solidFill>
                  <a:latin typeface="+mn-lt"/>
                  <a:ea typeface="+mn-ea"/>
                  <a:cs typeface="+mn-cs"/>
                </a:defRPr>
              </a:lvl1pPr>
              <a:lvl2pPr marL="0" indent="0" algn="l" defTabSz="914400" rtl="0" eaLnBrk="1" latinLnBrk="0" hangingPunct="1">
                <a:lnSpc>
                  <a:spcPct val="90000"/>
                </a:lnSpc>
                <a:spcBef>
                  <a:spcPts val="500"/>
                </a:spcBef>
                <a:buClr>
                  <a:schemeClr val="accent1"/>
                </a:buClr>
                <a:buFont typeface="Arial" panose="020B0604020202020204" pitchFamily="34" charset="0"/>
                <a:buNone/>
                <a:defRPr sz="1400" kern="1200" baseline="0">
                  <a:solidFill>
                    <a:schemeClr val="lt1"/>
                  </a:solidFill>
                  <a:latin typeface="+mn-lt"/>
                  <a:ea typeface="+mn-ea"/>
                  <a:cs typeface="+mn-cs"/>
                </a:defRPr>
              </a:lvl2pPr>
              <a:lvl3pPr marL="266700" indent="-266700" algn="l" defTabSz="914400" rtl="0" eaLnBrk="1" latinLnBrk="0" hangingPunct="1">
                <a:lnSpc>
                  <a:spcPct val="90000"/>
                </a:lnSpc>
                <a:spcBef>
                  <a:spcPts val="500"/>
                </a:spcBef>
                <a:buClr>
                  <a:schemeClr val="accent1"/>
                </a:buClr>
                <a:buFont typeface="Arial" panose="020B0604020202020204" pitchFamily="34" charset="0"/>
                <a:buChar char="•"/>
                <a:defRPr sz="1800" kern="1200" baseline="0">
                  <a:solidFill>
                    <a:schemeClr val="lt1"/>
                  </a:solidFill>
                  <a:latin typeface="+mn-lt"/>
                  <a:ea typeface="+mn-ea"/>
                  <a:cs typeface="+mn-cs"/>
                </a:defRPr>
              </a:lvl3pPr>
              <a:lvl4pPr marL="542925" indent="-276225" algn="l" defTabSz="914400" rtl="0" eaLnBrk="1" latinLnBrk="0" hangingPunct="1">
                <a:lnSpc>
                  <a:spcPct val="90000"/>
                </a:lnSpc>
                <a:spcBef>
                  <a:spcPts val="500"/>
                </a:spcBef>
                <a:buClr>
                  <a:schemeClr val="accent6"/>
                </a:buClr>
                <a:buFont typeface="Arial" panose="020B0604020202020204" pitchFamily="34" charset="0"/>
                <a:buChar char="•"/>
                <a:defRPr sz="1400" kern="1200">
                  <a:solidFill>
                    <a:schemeClr val="lt1"/>
                  </a:solidFill>
                  <a:latin typeface="+mn-lt"/>
                  <a:ea typeface="+mn-ea"/>
                  <a:cs typeface="+mn-cs"/>
                </a:defRPr>
              </a:lvl4pPr>
              <a:lvl5pPr marL="266700" indent="-266700" algn="l" defTabSz="914400" rtl="0" eaLnBrk="1" latinLnBrk="0" hangingPunct="1">
                <a:lnSpc>
                  <a:spcPct val="90000"/>
                </a:lnSpc>
                <a:spcBef>
                  <a:spcPts val="500"/>
                </a:spcBef>
                <a:buClr>
                  <a:schemeClr val="accent1"/>
                </a:buClr>
                <a:buFont typeface="+mj-lt"/>
                <a:buAutoNum type="arabicPeriod"/>
                <a:defRPr sz="1800" kern="1200" baseline="0">
                  <a:solidFill>
                    <a:schemeClr val="lt1"/>
                  </a:solidFill>
                  <a:latin typeface="+mn-lt"/>
                  <a:ea typeface="+mn-ea"/>
                  <a:cs typeface="+mn-cs"/>
                </a:defRPr>
              </a:lvl5pPr>
              <a:lvl6pPr marL="542925" indent="-276225" algn="l" defTabSz="914400" rtl="0" eaLnBrk="1" latinLnBrk="0" hangingPunct="1">
                <a:lnSpc>
                  <a:spcPct val="90000"/>
                </a:lnSpc>
                <a:spcBef>
                  <a:spcPts val="500"/>
                </a:spcBef>
                <a:buClr>
                  <a:schemeClr val="accent6"/>
                </a:buClr>
                <a:buFont typeface="+mj-lt"/>
                <a:buAutoNum type="arabicPeriod"/>
                <a:defRPr sz="1400" kern="1200" baseline="0">
                  <a:solidFill>
                    <a:schemeClr val="lt1"/>
                  </a:solidFill>
                  <a:latin typeface="+mn-lt"/>
                  <a:ea typeface="+mn-ea"/>
                  <a:cs typeface="+mn-cs"/>
                </a:defRPr>
              </a:lvl6pPr>
              <a:lvl7pPr marL="0" indent="0" algn="l" defTabSz="914400" rtl="0" eaLnBrk="1" latinLnBrk="0" hangingPunct="1">
                <a:lnSpc>
                  <a:spcPct val="90000"/>
                </a:lnSpc>
                <a:spcBef>
                  <a:spcPts val="500"/>
                </a:spcBef>
                <a:buFont typeface="Arial" panose="020B0604020202020204" pitchFamily="34" charset="0"/>
                <a:buNone/>
                <a:defRPr sz="2000" kern="1200" baseline="0">
                  <a:solidFill>
                    <a:schemeClr val="lt1"/>
                  </a:solidFill>
                  <a:latin typeface="+mn-lt"/>
                  <a:ea typeface="+mn-ea"/>
                  <a:cs typeface="+mn-cs"/>
                </a:defRPr>
              </a:lvl7pPr>
              <a:lvl8pPr marL="0" indent="0" algn="l" defTabSz="914400" rtl="0" eaLnBrk="1" latinLnBrk="0" hangingPunct="1">
                <a:lnSpc>
                  <a:spcPct val="90000"/>
                </a:lnSpc>
                <a:spcBef>
                  <a:spcPts val="500"/>
                </a:spcBef>
                <a:buFont typeface="Arial" panose="020B0604020202020204" pitchFamily="34" charset="0"/>
                <a:buNone/>
                <a:defRPr sz="1000" i="1"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gn="ctr"/>
              <a:endParaRPr lang="en-NL">
                <a:solidFill>
                  <a:schemeClr val="tx1"/>
                </a:solidFill>
              </a:endParaRPr>
            </a:p>
          </p:txBody>
        </p:sp>
        <p:sp>
          <p:nvSpPr>
            <p:cNvPr id="154" name="Ovaal 15">
              <a:extLst>
                <a:ext uri="{FF2B5EF4-FFF2-40B4-BE49-F238E27FC236}">
                  <a16:creationId xmlns:a16="http://schemas.microsoft.com/office/drawing/2014/main" id="{BF07E53D-D529-5A60-4B58-E13F2A7581F5}"/>
                </a:ext>
              </a:extLst>
            </p:cNvPr>
            <p:cNvSpPr/>
            <p:nvPr userDrawn="1"/>
          </p:nvSpPr>
          <p:spPr>
            <a:xfrm>
              <a:off x="12560445" y="5918076"/>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rPr>
                <a:t>5</a:t>
              </a:r>
            </a:p>
          </p:txBody>
        </p:sp>
        <p:sp>
          <p:nvSpPr>
            <p:cNvPr id="155" name="Rechthoek 16">
              <a:extLst>
                <a:ext uri="{FF2B5EF4-FFF2-40B4-BE49-F238E27FC236}">
                  <a16:creationId xmlns:a16="http://schemas.microsoft.com/office/drawing/2014/main" id="{007F81C6-8D70-56E9-FAF3-9E1859168338}"/>
                </a:ext>
              </a:extLst>
            </p:cNvPr>
            <p:cNvSpPr/>
            <p:nvPr userDrawn="1"/>
          </p:nvSpPr>
          <p:spPr>
            <a:xfrm>
              <a:off x="12844617" y="5918077"/>
              <a:ext cx="2944682" cy="498598"/>
            </a:xfrm>
            <a:prstGeom prst="rect">
              <a:avLst/>
            </a:prstGeom>
            <a:noFill/>
            <a:ln w="25400" cap="flat" cmpd="sng" algn="ctr">
              <a:noFill/>
              <a:prstDash val="solid"/>
            </a:ln>
            <a:effectLst/>
          </p:spPr>
          <p:txBody>
            <a:bodyPr lIns="0" tIns="0" rIns="0" bIns="0" rtlCol="0" anchor="t">
              <a:sp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Overgebleven kaders kunnen worden verwijderd. Als je later extra logo’s wilt toevoegen, ga je simpelweg terug naar ‘</a:t>
              </a:r>
              <a:r>
                <a:rPr kumimoji="0" lang="nl-NL" sz="1200" b="1"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stap 3</a:t>
              </a:r>
              <a:r>
                <a:rPr kumimoji="0" lang="nl-NL" sz="1200" b="0" i="0" u="none" strike="noStrike" kern="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a:t>
              </a:r>
            </a:p>
          </p:txBody>
        </p:sp>
      </p:grpSp>
      <p:sp>
        <p:nvSpPr>
          <p:cNvPr id="170" name="Picture Placeholder 59">
            <a:extLst>
              <a:ext uri="{FF2B5EF4-FFF2-40B4-BE49-F238E27FC236}">
                <a16:creationId xmlns:a16="http://schemas.microsoft.com/office/drawing/2014/main" id="{FBBDDF2C-13F3-F6F4-B1AA-F3D80858E724}"/>
              </a:ext>
            </a:extLst>
          </p:cNvPr>
          <p:cNvSpPr>
            <a:spLocks noGrp="1"/>
          </p:cNvSpPr>
          <p:nvPr>
            <p:ph type="pic" sz="quarter" idx="16" hasCustomPrompt="1"/>
          </p:nvPr>
        </p:nvSpPr>
        <p:spPr>
          <a:xfrm>
            <a:off x="8472419" y="2163763"/>
            <a:ext cx="1440000" cy="720000"/>
          </a:xfrm>
          <a:noFill/>
        </p:spPr>
        <p:txBody>
          <a:bodyPr/>
          <a:lstStyle>
            <a:lvl1pPr algn="ctr">
              <a:lnSpc>
                <a:spcPct val="100000"/>
              </a:lnSpc>
              <a:spcBef>
                <a:spcPts val="300"/>
              </a:spcBef>
              <a:defRPr sz="1400"/>
            </a:lvl1pPr>
          </a:lstStyle>
          <a:p>
            <a:r>
              <a:rPr lang="en-US" dirty="0" err="1"/>
              <a:t>Voeg</a:t>
            </a:r>
            <a:r>
              <a:rPr lang="en-US" dirty="0"/>
              <a:t> je logo toe</a:t>
            </a:r>
            <a:endParaRPr lang="nl-NL" dirty="0"/>
          </a:p>
        </p:txBody>
      </p:sp>
      <p:sp>
        <p:nvSpPr>
          <p:cNvPr id="171" name="Picture Placeholder 59">
            <a:extLst>
              <a:ext uri="{FF2B5EF4-FFF2-40B4-BE49-F238E27FC236}">
                <a16:creationId xmlns:a16="http://schemas.microsoft.com/office/drawing/2014/main" id="{773F9621-DD3C-7156-4F9A-D09A9A12C3FB}"/>
              </a:ext>
            </a:extLst>
          </p:cNvPr>
          <p:cNvSpPr>
            <a:spLocks noGrp="1"/>
          </p:cNvSpPr>
          <p:nvPr>
            <p:ph type="pic" sz="quarter" idx="17" hasCustomPrompt="1"/>
          </p:nvPr>
        </p:nvSpPr>
        <p:spPr>
          <a:xfrm>
            <a:off x="10344013" y="2163763"/>
            <a:ext cx="1440000" cy="720000"/>
          </a:xfrm>
          <a:noFill/>
        </p:spPr>
        <p:txBody>
          <a:bodyPr/>
          <a:lstStyle>
            <a:lvl1pPr algn="ctr">
              <a:lnSpc>
                <a:spcPct val="100000"/>
              </a:lnSpc>
              <a:spcBef>
                <a:spcPts val="300"/>
              </a:spcBef>
              <a:defRPr sz="1400"/>
            </a:lvl1pPr>
          </a:lstStyle>
          <a:p>
            <a:r>
              <a:rPr lang="en-US" dirty="0" err="1"/>
              <a:t>Voeg</a:t>
            </a:r>
            <a:r>
              <a:rPr lang="en-US" dirty="0"/>
              <a:t> je logo toe</a:t>
            </a:r>
            <a:endParaRPr lang="nl-NL" dirty="0"/>
          </a:p>
        </p:txBody>
      </p:sp>
      <p:sp>
        <p:nvSpPr>
          <p:cNvPr id="172" name="Picture Placeholder 59">
            <a:extLst>
              <a:ext uri="{FF2B5EF4-FFF2-40B4-BE49-F238E27FC236}">
                <a16:creationId xmlns:a16="http://schemas.microsoft.com/office/drawing/2014/main" id="{6164B537-BA80-78CE-6691-B11318EFAD32}"/>
              </a:ext>
            </a:extLst>
          </p:cNvPr>
          <p:cNvSpPr>
            <a:spLocks noGrp="1"/>
          </p:cNvSpPr>
          <p:nvPr>
            <p:ph type="pic" sz="quarter" idx="18" hasCustomPrompt="1"/>
          </p:nvPr>
        </p:nvSpPr>
        <p:spPr>
          <a:xfrm>
            <a:off x="6600825" y="3088756"/>
            <a:ext cx="1440000" cy="720000"/>
          </a:xfrm>
          <a:noFill/>
        </p:spPr>
        <p:txBody>
          <a:bodyPr/>
          <a:lstStyle>
            <a:lvl1pPr algn="ctr">
              <a:lnSpc>
                <a:spcPct val="100000"/>
              </a:lnSpc>
              <a:spcBef>
                <a:spcPts val="300"/>
              </a:spcBef>
              <a:defRPr sz="1400"/>
            </a:lvl1pPr>
          </a:lstStyle>
          <a:p>
            <a:r>
              <a:rPr lang="en-US" dirty="0" err="1"/>
              <a:t>Voeg</a:t>
            </a:r>
            <a:r>
              <a:rPr lang="en-US" dirty="0"/>
              <a:t> je logo toe</a:t>
            </a:r>
            <a:endParaRPr lang="nl-NL" dirty="0"/>
          </a:p>
        </p:txBody>
      </p:sp>
      <p:sp>
        <p:nvSpPr>
          <p:cNvPr id="173" name="Picture Placeholder 59">
            <a:extLst>
              <a:ext uri="{FF2B5EF4-FFF2-40B4-BE49-F238E27FC236}">
                <a16:creationId xmlns:a16="http://schemas.microsoft.com/office/drawing/2014/main" id="{74D4406C-49A2-A2AB-13D0-D1CAF7C6A1D1}"/>
              </a:ext>
            </a:extLst>
          </p:cNvPr>
          <p:cNvSpPr>
            <a:spLocks noGrp="1"/>
          </p:cNvSpPr>
          <p:nvPr>
            <p:ph type="pic" sz="quarter" idx="19" hasCustomPrompt="1"/>
          </p:nvPr>
        </p:nvSpPr>
        <p:spPr>
          <a:xfrm>
            <a:off x="8472419" y="3088756"/>
            <a:ext cx="1440000" cy="720000"/>
          </a:xfrm>
          <a:noFill/>
        </p:spPr>
        <p:txBody>
          <a:bodyPr/>
          <a:lstStyle>
            <a:lvl1pPr algn="ctr">
              <a:lnSpc>
                <a:spcPct val="100000"/>
              </a:lnSpc>
              <a:spcBef>
                <a:spcPts val="300"/>
              </a:spcBef>
              <a:defRPr sz="1400"/>
            </a:lvl1pPr>
          </a:lstStyle>
          <a:p>
            <a:r>
              <a:rPr lang="en-US" dirty="0" err="1"/>
              <a:t>Voeg</a:t>
            </a:r>
            <a:r>
              <a:rPr lang="en-US" dirty="0"/>
              <a:t> je logo toe</a:t>
            </a:r>
            <a:endParaRPr lang="nl-NL" dirty="0"/>
          </a:p>
        </p:txBody>
      </p:sp>
      <p:sp>
        <p:nvSpPr>
          <p:cNvPr id="174" name="Picture Placeholder 59">
            <a:extLst>
              <a:ext uri="{FF2B5EF4-FFF2-40B4-BE49-F238E27FC236}">
                <a16:creationId xmlns:a16="http://schemas.microsoft.com/office/drawing/2014/main" id="{2CBF908A-FF7E-AC90-EE26-74ED4FF944BE}"/>
              </a:ext>
            </a:extLst>
          </p:cNvPr>
          <p:cNvSpPr>
            <a:spLocks noGrp="1"/>
          </p:cNvSpPr>
          <p:nvPr>
            <p:ph type="pic" sz="quarter" idx="20" hasCustomPrompt="1"/>
          </p:nvPr>
        </p:nvSpPr>
        <p:spPr>
          <a:xfrm>
            <a:off x="10344013" y="3088756"/>
            <a:ext cx="1440000" cy="720000"/>
          </a:xfrm>
          <a:noFill/>
        </p:spPr>
        <p:txBody>
          <a:bodyPr/>
          <a:lstStyle>
            <a:lvl1pPr algn="ctr">
              <a:lnSpc>
                <a:spcPct val="100000"/>
              </a:lnSpc>
              <a:spcBef>
                <a:spcPts val="300"/>
              </a:spcBef>
              <a:defRPr sz="1400"/>
            </a:lvl1pPr>
          </a:lstStyle>
          <a:p>
            <a:r>
              <a:rPr lang="en-US" dirty="0" err="1"/>
              <a:t>Voeg</a:t>
            </a:r>
            <a:r>
              <a:rPr lang="en-US" dirty="0"/>
              <a:t> je logo toe</a:t>
            </a:r>
            <a:endParaRPr lang="nl-NL" dirty="0"/>
          </a:p>
        </p:txBody>
      </p:sp>
      <p:sp>
        <p:nvSpPr>
          <p:cNvPr id="175" name="Picture Placeholder 59">
            <a:extLst>
              <a:ext uri="{FF2B5EF4-FFF2-40B4-BE49-F238E27FC236}">
                <a16:creationId xmlns:a16="http://schemas.microsoft.com/office/drawing/2014/main" id="{4E1762C0-1C4A-64FB-984C-CDE50DAC7B92}"/>
              </a:ext>
            </a:extLst>
          </p:cNvPr>
          <p:cNvSpPr>
            <a:spLocks noGrp="1"/>
          </p:cNvSpPr>
          <p:nvPr>
            <p:ph type="pic" sz="quarter" idx="21" hasCustomPrompt="1"/>
          </p:nvPr>
        </p:nvSpPr>
        <p:spPr>
          <a:xfrm>
            <a:off x="6600825" y="4013749"/>
            <a:ext cx="1440000" cy="720000"/>
          </a:xfrm>
          <a:noFill/>
        </p:spPr>
        <p:txBody>
          <a:bodyPr/>
          <a:lstStyle>
            <a:lvl1pPr algn="ctr">
              <a:lnSpc>
                <a:spcPct val="100000"/>
              </a:lnSpc>
              <a:spcBef>
                <a:spcPts val="300"/>
              </a:spcBef>
              <a:defRPr sz="1400"/>
            </a:lvl1pPr>
          </a:lstStyle>
          <a:p>
            <a:r>
              <a:rPr lang="en-US" dirty="0" err="1"/>
              <a:t>Voeg</a:t>
            </a:r>
            <a:r>
              <a:rPr lang="en-US" dirty="0"/>
              <a:t> je logo toe</a:t>
            </a:r>
            <a:endParaRPr lang="nl-NL" dirty="0"/>
          </a:p>
        </p:txBody>
      </p:sp>
      <p:sp>
        <p:nvSpPr>
          <p:cNvPr id="176" name="Picture Placeholder 59">
            <a:extLst>
              <a:ext uri="{FF2B5EF4-FFF2-40B4-BE49-F238E27FC236}">
                <a16:creationId xmlns:a16="http://schemas.microsoft.com/office/drawing/2014/main" id="{E656D659-A1A0-1AA0-AB17-1BEE69F9C476}"/>
              </a:ext>
            </a:extLst>
          </p:cNvPr>
          <p:cNvSpPr>
            <a:spLocks noGrp="1"/>
          </p:cNvSpPr>
          <p:nvPr>
            <p:ph type="pic" sz="quarter" idx="22" hasCustomPrompt="1"/>
          </p:nvPr>
        </p:nvSpPr>
        <p:spPr>
          <a:xfrm>
            <a:off x="8472419" y="4013749"/>
            <a:ext cx="1440000" cy="720000"/>
          </a:xfrm>
          <a:noFill/>
        </p:spPr>
        <p:txBody>
          <a:bodyPr/>
          <a:lstStyle>
            <a:lvl1pPr algn="ctr">
              <a:lnSpc>
                <a:spcPct val="100000"/>
              </a:lnSpc>
              <a:spcBef>
                <a:spcPts val="300"/>
              </a:spcBef>
              <a:defRPr sz="1400"/>
            </a:lvl1pPr>
          </a:lstStyle>
          <a:p>
            <a:r>
              <a:rPr lang="en-US" dirty="0" err="1"/>
              <a:t>Voeg</a:t>
            </a:r>
            <a:r>
              <a:rPr lang="en-US" dirty="0"/>
              <a:t> je logo toe</a:t>
            </a:r>
            <a:endParaRPr lang="nl-NL" dirty="0"/>
          </a:p>
        </p:txBody>
      </p:sp>
      <p:sp>
        <p:nvSpPr>
          <p:cNvPr id="177" name="Picture Placeholder 59">
            <a:extLst>
              <a:ext uri="{FF2B5EF4-FFF2-40B4-BE49-F238E27FC236}">
                <a16:creationId xmlns:a16="http://schemas.microsoft.com/office/drawing/2014/main" id="{FBF5F53B-85CF-09A7-0BC1-0150AC20EBFC}"/>
              </a:ext>
            </a:extLst>
          </p:cNvPr>
          <p:cNvSpPr>
            <a:spLocks noGrp="1"/>
          </p:cNvSpPr>
          <p:nvPr>
            <p:ph type="pic" sz="quarter" idx="23" hasCustomPrompt="1"/>
          </p:nvPr>
        </p:nvSpPr>
        <p:spPr>
          <a:xfrm>
            <a:off x="10344013" y="4013749"/>
            <a:ext cx="1440000" cy="720000"/>
          </a:xfrm>
          <a:noFill/>
        </p:spPr>
        <p:txBody>
          <a:bodyPr/>
          <a:lstStyle>
            <a:lvl1pPr algn="ctr">
              <a:lnSpc>
                <a:spcPct val="100000"/>
              </a:lnSpc>
              <a:spcBef>
                <a:spcPts val="300"/>
              </a:spcBef>
              <a:defRPr sz="1400"/>
            </a:lvl1pPr>
          </a:lstStyle>
          <a:p>
            <a:r>
              <a:rPr lang="en-US" dirty="0" err="1"/>
              <a:t>Voeg</a:t>
            </a:r>
            <a:r>
              <a:rPr lang="en-US" dirty="0"/>
              <a:t> je logo toe</a:t>
            </a:r>
            <a:endParaRPr lang="nl-NL" dirty="0"/>
          </a:p>
        </p:txBody>
      </p:sp>
      <p:sp>
        <p:nvSpPr>
          <p:cNvPr id="178" name="Picture Placeholder 59">
            <a:extLst>
              <a:ext uri="{FF2B5EF4-FFF2-40B4-BE49-F238E27FC236}">
                <a16:creationId xmlns:a16="http://schemas.microsoft.com/office/drawing/2014/main" id="{219C4A95-96D9-6D1E-DEAC-342B13C23561}"/>
              </a:ext>
            </a:extLst>
          </p:cNvPr>
          <p:cNvSpPr>
            <a:spLocks noGrp="1"/>
          </p:cNvSpPr>
          <p:nvPr>
            <p:ph type="pic" sz="quarter" idx="24" hasCustomPrompt="1"/>
          </p:nvPr>
        </p:nvSpPr>
        <p:spPr>
          <a:xfrm>
            <a:off x="6600825" y="4938743"/>
            <a:ext cx="1440000" cy="720000"/>
          </a:xfrm>
          <a:noFill/>
        </p:spPr>
        <p:txBody>
          <a:bodyPr/>
          <a:lstStyle>
            <a:lvl1pPr algn="ctr">
              <a:lnSpc>
                <a:spcPct val="100000"/>
              </a:lnSpc>
              <a:spcBef>
                <a:spcPts val="300"/>
              </a:spcBef>
              <a:defRPr sz="1400"/>
            </a:lvl1pPr>
          </a:lstStyle>
          <a:p>
            <a:r>
              <a:rPr lang="en-US" dirty="0" err="1"/>
              <a:t>Voeg</a:t>
            </a:r>
            <a:r>
              <a:rPr lang="en-US" dirty="0"/>
              <a:t> je logo toe</a:t>
            </a:r>
            <a:endParaRPr lang="nl-NL" dirty="0"/>
          </a:p>
        </p:txBody>
      </p:sp>
      <p:sp>
        <p:nvSpPr>
          <p:cNvPr id="179" name="Picture Placeholder 59">
            <a:extLst>
              <a:ext uri="{FF2B5EF4-FFF2-40B4-BE49-F238E27FC236}">
                <a16:creationId xmlns:a16="http://schemas.microsoft.com/office/drawing/2014/main" id="{651B70BC-0489-E3A5-8F03-483ACE2A2462}"/>
              </a:ext>
            </a:extLst>
          </p:cNvPr>
          <p:cNvSpPr>
            <a:spLocks noGrp="1"/>
          </p:cNvSpPr>
          <p:nvPr>
            <p:ph type="pic" sz="quarter" idx="25" hasCustomPrompt="1"/>
          </p:nvPr>
        </p:nvSpPr>
        <p:spPr>
          <a:xfrm>
            <a:off x="8472419" y="4938743"/>
            <a:ext cx="1440000" cy="720000"/>
          </a:xfrm>
          <a:noFill/>
        </p:spPr>
        <p:txBody>
          <a:bodyPr/>
          <a:lstStyle>
            <a:lvl1pPr algn="ctr">
              <a:lnSpc>
                <a:spcPct val="100000"/>
              </a:lnSpc>
              <a:spcBef>
                <a:spcPts val="300"/>
              </a:spcBef>
              <a:defRPr sz="1400"/>
            </a:lvl1pPr>
          </a:lstStyle>
          <a:p>
            <a:r>
              <a:rPr lang="en-US" dirty="0" err="1"/>
              <a:t>Voeg</a:t>
            </a:r>
            <a:r>
              <a:rPr lang="en-US" dirty="0"/>
              <a:t> je logo toe</a:t>
            </a:r>
            <a:endParaRPr lang="nl-NL" dirty="0"/>
          </a:p>
        </p:txBody>
      </p:sp>
      <p:sp>
        <p:nvSpPr>
          <p:cNvPr id="180" name="Picture Placeholder 59">
            <a:extLst>
              <a:ext uri="{FF2B5EF4-FFF2-40B4-BE49-F238E27FC236}">
                <a16:creationId xmlns:a16="http://schemas.microsoft.com/office/drawing/2014/main" id="{31020B7C-BEEA-0F0E-F4F2-5C085C7E8EF8}"/>
              </a:ext>
            </a:extLst>
          </p:cNvPr>
          <p:cNvSpPr>
            <a:spLocks noGrp="1"/>
          </p:cNvSpPr>
          <p:nvPr>
            <p:ph type="pic" sz="quarter" idx="26" hasCustomPrompt="1"/>
          </p:nvPr>
        </p:nvSpPr>
        <p:spPr>
          <a:xfrm>
            <a:off x="10344013" y="4938743"/>
            <a:ext cx="1440000" cy="720000"/>
          </a:xfrm>
          <a:noFill/>
        </p:spPr>
        <p:txBody>
          <a:bodyPr/>
          <a:lstStyle>
            <a:lvl1pPr algn="ctr">
              <a:lnSpc>
                <a:spcPct val="100000"/>
              </a:lnSpc>
              <a:spcBef>
                <a:spcPts val="300"/>
              </a:spcBef>
              <a:defRPr sz="1400"/>
            </a:lvl1pPr>
          </a:lstStyle>
          <a:p>
            <a:r>
              <a:rPr lang="en-US" dirty="0" err="1"/>
              <a:t>Voeg</a:t>
            </a:r>
            <a:r>
              <a:rPr lang="en-US" dirty="0"/>
              <a:t> je logo toe</a:t>
            </a:r>
            <a:endParaRPr lang="nl-NL" dirty="0"/>
          </a:p>
        </p:txBody>
      </p:sp>
      <p:sp>
        <p:nvSpPr>
          <p:cNvPr id="3" name="Picture Placeholder 27">
            <a:extLst>
              <a:ext uri="{FF2B5EF4-FFF2-40B4-BE49-F238E27FC236}">
                <a16:creationId xmlns:a16="http://schemas.microsoft.com/office/drawing/2014/main" id="{CA80AAC2-2A91-A4E6-8080-3A7F1489FE24}"/>
              </a:ext>
            </a:extLst>
          </p:cNvPr>
          <p:cNvSpPr>
            <a:spLocks noGrp="1"/>
          </p:cNvSpPr>
          <p:nvPr>
            <p:ph type="pic" sz="quarter" idx="12" hasCustomPrompt="1"/>
          </p:nvPr>
        </p:nvSpPr>
        <p:spPr>
          <a:xfrm>
            <a:off x="380973" y="382511"/>
            <a:ext cx="5342400" cy="6092979"/>
          </a:xfrm>
          <a:prstGeom prst="roundRect">
            <a:avLst>
              <a:gd name="adj" fmla="val 4805"/>
            </a:avLst>
          </a:prstGeom>
          <a:blipFill>
            <a:blip r:embed="rId2" cstate="screen">
              <a:extLst>
                <a:ext uri="{28A0092B-C50C-407E-A947-70E740481C1C}">
                  <a14:useLocalDpi xmlns:a14="http://schemas.microsoft.com/office/drawing/2010/main"/>
                </a:ext>
              </a:extLst>
            </a:blip>
            <a:stretch>
              <a:fillRect/>
            </a:stretch>
          </a:blipFill>
          <a:effectLst/>
        </p:spPr>
        <p:txBody>
          <a:bodyPr wrap="square" lIns="1548000" tIns="2016000" rIns="1728000">
            <a:noAutofit/>
          </a:bodyPr>
          <a:lstStyle>
            <a:lvl1pPr marL="0" indent="0" algn="l">
              <a:buNone/>
              <a:defRPr sz="1200" b="1">
                <a:solidFill>
                  <a:schemeClr val="bg1"/>
                </a:solidFill>
                <a:effectLst/>
                <a:sym typeface="Wingdings" panose="05000000000000000000" pitchFamily="2" charset="2"/>
              </a:defRPr>
            </a:lvl1pPr>
          </a:lstStyle>
          <a:p>
            <a:r>
              <a:rPr lang="en-US" dirty="0" err="1"/>
              <a:t>Klik</a:t>
            </a:r>
            <a:r>
              <a:rPr lang="en-US" dirty="0"/>
              <a:t> </a:t>
            </a:r>
            <a:r>
              <a:rPr lang="en-US" dirty="0" err="1"/>
              <a:t>hier</a:t>
            </a:r>
            <a:r>
              <a:rPr lang="en-US" dirty="0"/>
              <a:t> om </a:t>
            </a:r>
            <a:r>
              <a:rPr lang="en-US" dirty="0" err="1"/>
              <a:t>een</a:t>
            </a:r>
            <a:r>
              <a:rPr lang="en-US" dirty="0"/>
              <a:t> </a:t>
            </a:r>
            <a:r>
              <a:rPr lang="en-US" dirty="0" err="1"/>
              <a:t>afbeelding</a:t>
            </a:r>
            <a:r>
              <a:rPr lang="en-US" dirty="0"/>
              <a:t> in </a:t>
            </a:r>
            <a:r>
              <a:rPr lang="en-US" dirty="0" err="1"/>
              <a:t>te</a:t>
            </a:r>
            <a:r>
              <a:rPr lang="en-US" dirty="0"/>
              <a:t> </a:t>
            </a:r>
            <a:r>
              <a:rPr lang="en-US" dirty="0" err="1"/>
              <a:t>voegen</a:t>
            </a:r>
            <a:r>
              <a:rPr lang="en-US" dirty="0"/>
              <a:t>.</a:t>
            </a:r>
            <a:endParaRPr lang="nl-NL" dirty="0"/>
          </a:p>
        </p:txBody>
      </p:sp>
    </p:spTree>
    <p:extLst>
      <p:ext uri="{BB962C8B-B14F-4D97-AF65-F5344CB8AC3E}">
        <p14:creationId xmlns:p14="http://schemas.microsoft.com/office/powerpoint/2010/main" val="2592719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799" userDrawn="1">
          <p15:clr>
            <a:srgbClr val="FBAE40"/>
          </p15:clr>
        </p15:guide>
        <p15:guide id="2" pos="4158" userDrawn="1">
          <p15:clr>
            <a:srgbClr val="F26B43"/>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el en opsomming copy">
    <p:bg>
      <p:bgPr>
        <a:solidFill>
          <a:srgbClr val="CDD2F1"/>
        </a:solidFill>
        <a:effectLst/>
      </p:bgPr>
    </p:bg>
    <p:spTree>
      <p:nvGrpSpPr>
        <p:cNvPr id="1" name=""/>
        <p:cNvGrpSpPr/>
        <p:nvPr/>
      </p:nvGrpSpPr>
      <p:grpSpPr>
        <a:xfrm>
          <a:off x="0" y="0"/>
          <a:ext cx="0" cy="0"/>
          <a:chOff x="0" y="0"/>
          <a:chExt cx="0" cy="0"/>
        </a:xfrm>
      </p:grpSpPr>
      <p:sp>
        <p:nvSpPr>
          <p:cNvPr id="42" name="Naam dia"/>
          <p:cNvSpPr txBox="1">
            <a:spLocks noGrp="1"/>
          </p:cNvSpPr>
          <p:nvPr>
            <p:ph type="title" hasCustomPrompt="1"/>
          </p:nvPr>
        </p:nvSpPr>
        <p:spPr>
          <a:prstGeom prst="rect">
            <a:avLst/>
          </a:prstGeom>
        </p:spPr>
        <p:txBody>
          <a:bodyPr/>
          <a:lstStyle>
            <a:lvl1pPr>
              <a:defRPr>
                <a:solidFill>
                  <a:srgbClr val="081EC1"/>
                </a:solidFill>
              </a:defRPr>
            </a:lvl1pPr>
          </a:lstStyle>
          <a:p>
            <a:r>
              <a:t>Naam dia</a:t>
            </a:r>
          </a:p>
        </p:txBody>
      </p:sp>
      <p:sp>
        <p:nvSpPr>
          <p:cNvPr id="43" name="Hoofdtekst - niveau één…"/>
          <p:cNvSpPr txBox="1">
            <a:spLocks noGrp="1"/>
          </p:cNvSpPr>
          <p:nvPr>
            <p:ph type="body" idx="1" hasCustomPrompt="1"/>
          </p:nvPr>
        </p:nvSpPr>
        <p:spPr>
          <a:prstGeom prst="rect">
            <a:avLst/>
          </a:prstGeom>
        </p:spPr>
        <p:txBody>
          <a:bodyPr/>
          <a:lstStyle>
            <a:lvl1pPr>
              <a:defRPr sz="2100">
                <a:solidFill>
                  <a:srgbClr val="081EC1"/>
                </a:solidFill>
              </a:defRPr>
            </a:lvl1pPr>
            <a:lvl2pPr>
              <a:defRPr sz="2100">
                <a:solidFill>
                  <a:srgbClr val="081EC1"/>
                </a:solidFill>
              </a:defRPr>
            </a:lvl2pPr>
            <a:lvl3pPr>
              <a:defRPr sz="2100">
                <a:solidFill>
                  <a:srgbClr val="081EC1"/>
                </a:solidFill>
              </a:defRPr>
            </a:lvl3pPr>
            <a:lvl4pPr>
              <a:defRPr sz="2100">
                <a:solidFill>
                  <a:srgbClr val="081EC1"/>
                </a:solidFill>
              </a:defRPr>
            </a:lvl4pPr>
            <a:lvl5pPr>
              <a:defRPr sz="2100">
                <a:solidFill>
                  <a:srgbClr val="081EC1"/>
                </a:solidFill>
              </a:defRPr>
            </a:lvl5pPr>
          </a:lstStyle>
          <a:p>
            <a:r>
              <a:t>Dia-opsommingstekst</a:t>
            </a:r>
          </a:p>
          <a:p>
            <a:pPr lvl="1"/>
            <a:endParaRPr/>
          </a:p>
          <a:p>
            <a:pPr lvl="2"/>
            <a:endParaRPr/>
          </a:p>
          <a:p>
            <a:pPr lvl="3"/>
            <a:endParaRPr/>
          </a:p>
          <a:p>
            <a:pPr lvl="4"/>
            <a:endParaRPr/>
          </a:p>
        </p:txBody>
      </p:sp>
      <p:sp>
        <p:nvSpPr>
          <p:cNvPr id="44"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213730496"/>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
  <p:cSld name="Titel en foto alt">
    <p:spTree>
      <p:nvGrpSpPr>
        <p:cNvPr id="1" name=""/>
        <p:cNvGrpSpPr/>
        <p:nvPr/>
      </p:nvGrpSpPr>
      <p:grpSpPr>
        <a:xfrm>
          <a:off x="0" y="0"/>
          <a:ext cx="0" cy="0"/>
          <a:chOff x="0" y="0"/>
          <a:chExt cx="0" cy="0"/>
        </a:xfrm>
      </p:grpSpPr>
      <p:sp>
        <p:nvSpPr>
          <p:cNvPr id="51" name="Naam dia"/>
          <p:cNvSpPr txBox="1">
            <a:spLocks noGrp="1"/>
          </p:cNvSpPr>
          <p:nvPr>
            <p:ph type="body" sz="half" idx="21"/>
          </p:nvPr>
        </p:nvSpPr>
        <p:spPr>
          <a:xfrm>
            <a:off x="552529" y="311507"/>
            <a:ext cx="10985501" cy="1634013"/>
          </a:xfrm>
          <a:prstGeom prst="rect">
            <a:avLst/>
          </a:prstGeom>
        </p:spPr>
        <p:txBody>
          <a:bodyPr/>
          <a:lstStyle>
            <a:lvl1pPr>
              <a:lnSpc>
                <a:spcPct val="80000"/>
              </a:lnSpc>
              <a:spcBef>
                <a:spcPts val="0"/>
              </a:spcBef>
              <a:defRPr sz="6000" spc="-120">
                <a:solidFill>
                  <a:srgbClr val="001FC9"/>
                </a:solidFill>
              </a:defRPr>
            </a:lvl1pPr>
          </a:lstStyle>
          <a:p>
            <a:r>
              <a:t>Naam dia</a:t>
            </a:r>
          </a:p>
        </p:txBody>
      </p:sp>
      <p:sp>
        <p:nvSpPr>
          <p:cNvPr id="52" name="Hoofdtekst - niveau één…"/>
          <p:cNvSpPr txBox="1">
            <a:spLocks noGrp="1"/>
          </p:cNvSpPr>
          <p:nvPr>
            <p:ph type="body" sz="half" idx="22"/>
          </p:nvPr>
        </p:nvSpPr>
        <p:spPr>
          <a:xfrm>
            <a:off x="635000" y="2111351"/>
            <a:ext cx="5183225" cy="4128006"/>
          </a:xfrm>
          <a:prstGeom prst="rect">
            <a:avLst/>
          </a:prstGeom>
        </p:spPr>
        <p:txBody>
          <a:bodyPr/>
          <a:lstStyle>
            <a:lvl1pPr marL="203200" indent="-203200">
              <a:buSzPct val="123000"/>
              <a:buChar char="•"/>
            </a:lvl1pPr>
          </a:lstStyle>
          <a:p>
            <a:r>
              <a:t>Hoofdtekst - niveau één</a:t>
            </a:r>
          </a:p>
          <a:p>
            <a:pPr lvl="1"/>
            <a:r>
              <a:t>Hoofdtekst - niveau twee</a:t>
            </a:r>
          </a:p>
          <a:p>
            <a:pPr lvl="2"/>
            <a:r>
              <a:t>Hoofdtekst - niveau drie</a:t>
            </a:r>
          </a:p>
          <a:p>
            <a:pPr lvl="3"/>
            <a:r>
              <a:t>Hoofdtekst - niveau vier</a:t>
            </a:r>
          </a:p>
          <a:p>
            <a:pPr lvl="4"/>
            <a:r>
              <a:t>Hoofdtekst - niveau vijf</a:t>
            </a:r>
          </a:p>
        </p:txBody>
      </p:sp>
      <p:sp>
        <p:nvSpPr>
          <p:cNvPr id="53" name="Slide Number"/>
          <p:cNvSpPr txBox="1">
            <a:spLocks noGrp="1"/>
          </p:cNvSpPr>
          <p:nvPr>
            <p:ph type="sldNum" sz="quarter" idx="2"/>
          </p:nvPr>
        </p:nvSpPr>
        <p:spPr>
          <a:xfrm>
            <a:off x="637013" y="6300468"/>
            <a:ext cx="184287" cy="190501"/>
          </a:xfrm>
          <a:prstGeom prst="rect">
            <a:avLst/>
          </a:prstGeom>
        </p:spPr>
        <p:txBody>
          <a:bodyPr/>
          <a:lstStyle/>
          <a:p>
            <a:fld id="{86CB4B4D-7CA3-9044-876B-883B54F8677D}" type="slidenum">
              <a:t>‹nr.›</a:t>
            </a:fld>
            <a:endParaRPr/>
          </a:p>
        </p:txBody>
      </p:sp>
      <p:pic>
        <p:nvPicPr>
          <p:cNvPr id="54" name="Werkcentrum logo payoff landelijk.ai" descr="Werkcentrum logo payoff landelijk.ai"/>
          <p:cNvPicPr>
            <a:picLocks noChangeAspect="1"/>
          </p:cNvPicPr>
          <p:nvPr/>
        </p:nvPicPr>
        <p:blipFill>
          <a:blip r:embed="rId2"/>
          <a:stretch>
            <a:fillRect/>
          </a:stretch>
        </p:blipFill>
        <p:spPr>
          <a:xfrm>
            <a:off x="10229708" y="6230618"/>
            <a:ext cx="1644437" cy="317501"/>
          </a:xfrm>
          <a:prstGeom prst="rect">
            <a:avLst/>
          </a:prstGeom>
          <a:ln w="12700">
            <a:miter lim="400000"/>
          </a:ln>
        </p:spPr>
      </p:pic>
    </p:spTree>
    <p:extLst>
      <p:ext uri="{BB962C8B-B14F-4D97-AF65-F5344CB8AC3E}">
        <p14:creationId xmlns:p14="http://schemas.microsoft.com/office/powerpoint/2010/main" val="3218479708"/>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0CE32C-0CB7-0ED4-C199-6D9BEABF0369}"/>
              </a:ext>
            </a:extLst>
          </p:cNvPr>
          <p:cNvSpPr>
            <a:spLocks noGrp="1"/>
          </p:cNvSpPr>
          <p:nvPr userDrawn="1">
            <p:ph type="title"/>
          </p:nvPr>
        </p:nvSpPr>
        <p:spPr>
          <a:xfrm>
            <a:off x="766763" y="765174"/>
            <a:ext cx="10442575" cy="614045"/>
          </a:xfrm>
          <a:prstGeom prst="rect">
            <a:avLst/>
          </a:prstGeom>
        </p:spPr>
        <p:txBody>
          <a:bodyPr vert="horz" lIns="0" tIns="0" rIns="0" bIns="0" rtlCol="0" anchor="ctr">
            <a:noAutofit/>
          </a:bodyPr>
          <a:lstStyle/>
          <a:p>
            <a:r>
              <a:rPr lang="nl-NL"/>
              <a:t>Klik om stijl te bewerken</a:t>
            </a:r>
            <a:endParaRPr lang="nl-NL" dirty="0"/>
          </a:p>
        </p:txBody>
      </p:sp>
      <p:sp>
        <p:nvSpPr>
          <p:cNvPr id="3" name="Text Placeholder 2">
            <a:extLst>
              <a:ext uri="{FF2B5EF4-FFF2-40B4-BE49-F238E27FC236}">
                <a16:creationId xmlns:a16="http://schemas.microsoft.com/office/drawing/2014/main" id="{F7ED10AF-3914-D264-E278-A7F95915AC18}"/>
              </a:ext>
            </a:extLst>
          </p:cNvPr>
          <p:cNvSpPr>
            <a:spLocks noGrp="1"/>
          </p:cNvSpPr>
          <p:nvPr userDrawn="1">
            <p:ph type="body" idx="1"/>
          </p:nvPr>
        </p:nvSpPr>
        <p:spPr>
          <a:xfrm>
            <a:off x="766763" y="1825625"/>
            <a:ext cx="10442575" cy="4351338"/>
          </a:xfrm>
          <a:prstGeom prst="rect">
            <a:avLst/>
          </a:prstGeom>
        </p:spPr>
        <p:txBody>
          <a:bodyPr vert="horz" lIns="0" tIns="0" rIns="0" bIns="0" rtlCol="0">
            <a:noAutofit/>
          </a:bodyPr>
          <a:lstStyle/>
          <a:p>
            <a:pPr lvl="0"/>
            <a:r>
              <a:rPr lang="en-US" dirty="0"/>
              <a:t>Normale </a:t>
            </a:r>
            <a:r>
              <a:rPr lang="en-US" dirty="0" err="1"/>
              <a:t>tekst</a:t>
            </a:r>
            <a:endParaRPr lang="en-US" dirty="0"/>
          </a:p>
          <a:p>
            <a:pPr lvl="1"/>
            <a:r>
              <a:rPr lang="en-US" dirty="0" err="1"/>
              <a:t>Kleinere</a:t>
            </a:r>
            <a:r>
              <a:rPr lang="en-US" dirty="0"/>
              <a:t> </a:t>
            </a:r>
            <a:r>
              <a:rPr lang="en-US" dirty="0" err="1"/>
              <a:t>tekst</a:t>
            </a:r>
            <a:endParaRPr lang="en-US" dirty="0"/>
          </a:p>
          <a:p>
            <a:pPr lvl="2"/>
            <a:r>
              <a:rPr lang="en-US" dirty="0" err="1"/>
              <a:t>Kleinere</a:t>
            </a:r>
            <a:r>
              <a:rPr lang="en-US" dirty="0"/>
              <a:t> </a:t>
            </a:r>
            <a:r>
              <a:rPr lang="en-US" dirty="0" err="1"/>
              <a:t>tekst</a:t>
            </a:r>
            <a:r>
              <a:rPr lang="en-US" dirty="0"/>
              <a:t> Bold</a:t>
            </a:r>
          </a:p>
          <a:p>
            <a:pPr lvl="3"/>
            <a:r>
              <a:rPr lang="en-US" dirty="0"/>
              <a:t>Kop Bold</a:t>
            </a:r>
          </a:p>
          <a:p>
            <a:pPr lvl="4"/>
            <a:r>
              <a:rPr lang="en-US" dirty="0"/>
              <a:t>Kop</a:t>
            </a:r>
          </a:p>
          <a:p>
            <a:pPr lvl="5"/>
            <a:r>
              <a:rPr lang="en-US" dirty="0"/>
              <a:t>Bullet</a:t>
            </a:r>
          </a:p>
          <a:p>
            <a:pPr lvl="6"/>
            <a:r>
              <a:rPr lang="en-US" dirty="0" err="1"/>
              <a:t>Inspring</a:t>
            </a:r>
            <a:endParaRPr lang="nl-NL" dirty="0"/>
          </a:p>
        </p:txBody>
      </p:sp>
      <p:sp>
        <p:nvSpPr>
          <p:cNvPr id="5" name="Footer Placeholder 4">
            <a:extLst>
              <a:ext uri="{FF2B5EF4-FFF2-40B4-BE49-F238E27FC236}">
                <a16:creationId xmlns:a16="http://schemas.microsoft.com/office/drawing/2014/main" id="{46F5350D-18DC-5C07-D8E8-1CC80E83CDD9}"/>
              </a:ext>
            </a:extLst>
          </p:cNvPr>
          <p:cNvSpPr>
            <a:spLocks noGrp="1"/>
          </p:cNvSpPr>
          <p:nvPr userDrawn="1">
            <p:ph type="ftr" sz="quarter" idx="3"/>
          </p:nvPr>
        </p:nvSpPr>
        <p:spPr>
          <a:xfrm>
            <a:off x="9726613" y="6354763"/>
            <a:ext cx="2057400" cy="122400"/>
          </a:xfrm>
          <a:prstGeom prst="rect">
            <a:avLst/>
          </a:prstGeom>
        </p:spPr>
        <p:txBody>
          <a:bodyPr vert="horz" lIns="0" tIns="0" rIns="0" bIns="0" rtlCol="0" anchor="ctr"/>
          <a:lstStyle>
            <a:lvl1pPr algn="r">
              <a:defRPr sz="800">
                <a:solidFill>
                  <a:schemeClr val="tx2"/>
                </a:solidFill>
              </a:defRPr>
            </a:lvl1pPr>
          </a:lstStyle>
          <a:p>
            <a:r>
              <a:rPr lang="nl-NL" dirty="0"/>
              <a:t>Datum publicatie</a:t>
            </a:r>
          </a:p>
        </p:txBody>
      </p:sp>
      <p:sp>
        <p:nvSpPr>
          <p:cNvPr id="6" name="Slide Number Placeholder 5">
            <a:extLst>
              <a:ext uri="{FF2B5EF4-FFF2-40B4-BE49-F238E27FC236}">
                <a16:creationId xmlns:a16="http://schemas.microsoft.com/office/drawing/2014/main" id="{B99EE22C-7EBD-031A-E5FE-925717B6B64F}"/>
              </a:ext>
            </a:extLst>
          </p:cNvPr>
          <p:cNvSpPr>
            <a:spLocks noGrp="1"/>
          </p:cNvSpPr>
          <p:nvPr userDrawn="1">
            <p:ph type="sldNum" sz="quarter" idx="4"/>
          </p:nvPr>
        </p:nvSpPr>
        <p:spPr>
          <a:xfrm>
            <a:off x="11646853" y="6550978"/>
            <a:ext cx="137160" cy="123824"/>
          </a:xfrm>
          <a:prstGeom prst="rect">
            <a:avLst/>
          </a:prstGeom>
        </p:spPr>
        <p:txBody>
          <a:bodyPr vert="horz" lIns="0" tIns="0" rIns="0" bIns="0" rtlCol="0" anchor="ctr"/>
          <a:lstStyle>
            <a:lvl1pPr algn="r">
              <a:defRPr sz="800" b="0">
                <a:solidFill>
                  <a:schemeClr val="tx2"/>
                </a:solidFill>
              </a:defRPr>
            </a:lvl1pPr>
          </a:lstStyle>
          <a:p>
            <a:fld id="{ECDE48EF-F968-4D7A-86B0-93C6A4F95FCA}" type="slidenum">
              <a:rPr lang="nl-NL" smtClean="0"/>
              <a:pPr/>
              <a:t>‹nr.›</a:t>
            </a:fld>
            <a:endParaRPr lang="nl-NL" dirty="0"/>
          </a:p>
        </p:txBody>
      </p:sp>
    </p:spTree>
    <p:extLst>
      <p:ext uri="{BB962C8B-B14F-4D97-AF65-F5344CB8AC3E}">
        <p14:creationId xmlns:p14="http://schemas.microsoft.com/office/powerpoint/2010/main" val="3115326310"/>
      </p:ext>
    </p:extLst>
  </p:cSld>
  <p:clrMap bg1="lt1" tx1="dk1" bg2="lt2" tx2="dk2" accent1="accent1" accent2="accent2" accent3="accent3" accent4="accent4" accent5="accent5" accent6="accent6" hlink="hlink" folHlink="folHlink"/>
  <p:sldLayoutIdLst>
    <p:sldLayoutId id="2147483674" r:id="rId1"/>
    <p:sldLayoutId id="2147483664" r:id="rId2"/>
    <p:sldLayoutId id="2147483658" r:id="rId3"/>
    <p:sldLayoutId id="2147483675" r:id="rId4"/>
    <p:sldLayoutId id="2147483657" r:id="rId5"/>
    <p:sldLayoutId id="2147483676" r:id="rId6"/>
    <p:sldLayoutId id="2147483677" r:id="rId7"/>
    <p:sldLayoutId id="2147483678" r:id="rId8"/>
    <p:sldLayoutId id="2147483659" r:id="rId9"/>
    <p:sldLayoutId id="2147483679" r:id="rId10"/>
    <p:sldLayoutId id="2147483663" r:id="rId11"/>
    <p:sldLayoutId id="2147483680" r:id="rId12"/>
    <p:sldLayoutId id="2147483681"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txStyles>
    <p:titleStyle>
      <a:lvl1pPr algn="l" defTabSz="914400" rtl="0" eaLnBrk="1" latinLnBrk="0" hangingPunct="1">
        <a:lnSpc>
          <a:spcPct val="90000"/>
        </a:lnSpc>
        <a:spcBef>
          <a:spcPct val="0"/>
        </a:spcBef>
        <a:buNone/>
        <a:defRPr sz="4600" kern="1200">
          <a:solidFill>
            <a:schemeClr val="tx1"/>
          </a:solidFill>
          <a:latin typeface="+mj-lt"/>
          <a:ea typeface="+mj-ea"/>
          <a:cs typeface="+mj-cs"/>
        </a:defRPr>
      </a:lvl1pPr>
    </p:titleStyle>
    <p:bodyStyle>
      <a:lvl1pPr marL="0" indent="0" algn="l" defTabSz="914400" rtl="0" eaLnBrk="1" latinLnBrk="0" hangingPunct="1">
        <a:lnSpc>
          <a:spcPct val="130000"/>
        </a:lnSpc>
        <a:spcBef>
          <a:spcPts val="1000"/>
        </a:spcBef>
        <a:buFont typeface="Arial" panose="020B0604020202020204" pitchFamily="34" charset="0"/>
        <a:buNone/>
        <a:defRPr sz="1500" kern="1200">
          <a:solidFill>
            <a:schemeClr val="tx1"/>
          </a:solidFill>
          <a:latin typeface="+mn-lt"/>
          <a:ea typeface="+mn-ea"/>
          <a:cs typeface="+mn-cs"/>
        </a:defRPr>
      </a:lvl1pPr>
      <a:lvl2pPr marL="0" indent="0" algn="l" defTabSz="914400" rtl="0" eaLnBrk="1" latinLnBrk="0" hangingPunct="1">
        <a:lnSpc>
          <a:spcPct val="130000"/>
        </a:lnSpc>
        <a:spcBef>
          <a:spcPts val="0"/>
        </a:spcBef>
        <a:spcAft>
          <a:spcPts val="600"/>
        </a:spcAft>
        <a:buFont typeface="Arial" panose="020B0604020202020204" pitchFamily="34" charset="0"/>
        <a:buNone/>
        <a:tabLst/>
        <a:defRPr sz="1200" kern="1200">
          <a:solidFill>
            <a:schemeClr val="tx1"/>
          </a:solidFill>
          <a:latin typeface="+mn-lt"/>
          <a:ea typeface="+mn-ea"/>
          <a:cs typeface="+mn-cs"/>
        </a:defRPr>
      </a:lvl2pPr>
      <a:lvl3pPr marL="0" indent="0" algn="l" defTabSz="914400" rtl="0" eaLnBrk="1" latinLnBrk="0" hangingPunct="1">
        <a:lnSpc>
          <a:spcPct val="130000"/>
        </a:lnSpc>
        <a:spcBef>
          <a:spcPts val="500"/>
        </a:spcBef>
        <a:buFont typeface="Arial" panose="020B0604020202020204" pitchFamily="34" charset="0"/>
        <a:buNone/>
        <a:defRPr sz="1200" b="1" kern="1200">
          <a:solidFill>
            <a:schemeClr val="tx1"/>
          </a:solidFill>
          <a:latin typeface="+mn-lt"/>
          <a:ea typeface="+mn-ea"/>
          <a:cs typeface="+mn-cs"/>
        </a:defRPr>
      </a:lvl3pPr>
      <a:lvl4pPr marL="0" indent="0" algn="l" defTabSz="914400" rtl="0" eaLnBrk="1" latinLnBrk="0" hangingPunct="1">
        <a:lnSpc>
          <a:spcPct val="130000"/>
        </a:lnSpc>
        <a:spcBef>
          <a:spcPts val="500"/>
        </a:spcBef>
        <a:buFont typeface="Arial" panose="020B0604020202020204" pitchFamily="34" charset="0"/>
        <a:buNone/>
        <a:defRPr sz="1500" b="1" kern="1200">
          <a:solidFill>
            <a:schemeClr val="tx1"/>
          </a:solidFill>
          <a:latin typeface="+mn-lt"/>
          <a:ea typeface="+mn-ea"/>
          <a:cs typeface="+mn-cs"/>
        </a:defRPr>
      </a:lvl4pPr>
      <a:lvl5pPr marL="0" indent="0" algn="l" defTabSz="914400" rtl="0" eaLnBrk="1" latinLnBrk="0" hangingPunct="1">
        <a:lnSpc>
          <a:spcPct val="130000"/>
        </a:lnSpc>
        <a:spcBef>
          <a:spcPts val="600"/>
        </a:spcBef>
        <a:spcAft>
          <a:spcPts val="0"/>
        </a:spcAft>
        <a:buFont typeface="Arial" panose="020B0604020202020204" pitchFamily="34" charset="0"/>
        <a:buNone/>
        <a:defRPr sz="1500" b="1" kern="1200">
          <a:solidFill>
            <a:schemeClr val="accent1"/>
          </a:solidFill>
          <a:latin typeface="+mn-lt"/>
          <a:ea typeface="+mn-ea"/>
          <a:cs typeface="+mn-cs"/>
        </a:defRPr>
      </a:lvl5pPr>
      <a:lvl6pPr marL="182563" indent="-171450" algn="l" defTabSz="914400" rtl="0" eaLnBrk="1" latinLnBrk="0" hangingPunct="1">
        <a:lnSpc>
          <a:spcPct val="130000"/>
        </a:lnSpc>
        <a:spcBef>
          <a:spcPts val="0"/>
        </a:spcBef>
        <a:spcAft>
          <a:spcPts val="600"/>
        </a:spcAft>
        <a:buFont typeface="Arial" panose="020B0604020202020204" pitchFamily="34" charset="0"/>
        <a:buChar char="•"/>
        <a:defRPr sz="1200" kern="1200">
          <a:solidFill>
            <a:schemeClr val="tx1"/>
          </a:solidFill>
          <a:latin typeface="+mn-lt"/>
          <a:ea typeface="+mn-ea"/>
          <a:cs typeface="+mn-cs"/>
        </a:defRPr>
      </a:lvl6pPr>
      <a:lvl7pPr marL="358775" indent="0" algn="l" defTabSz="914400" rtl="0" eaLnBrk="1" latinLnBrk="0" hangingPunct="1">
        <a:lnSpc>
          <a:spcPct val="100000"/>
        </a:lnSpc>
        <a:spcBef>
          <a:spcPts val="0"/>
        </a:spcBef>
        <a:spcAft>
          <a:spcPts val="600"/>
        </a:spcAft>
        <a:buFont typeface="Arial" panose="020B0604020202020204" pitchFamily="34" charset="0"/>
        <a:buNone/>
        <a:defRPr sz="12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423" userDrawn="1">
          <p15:clr>
            <a:srgbClr val="F26B43"/>
          </p15:clr>
        </p15:guide>
        <p15:guide id="4" pos="166" userDrawn="1">
          <p15:clr>
            <a:srgbClr val="F26B43"/>
          </p15:clr>
        </p15:guide>
        <p15:guide id="5" orient="horz" pos="4042" userDrawn="1">
          <p15:clr>
            <a:srgbClr val="F26B43"/>
          </p15:clr>
        </p15:guide>
        <p15:guide id="6" pos="483" userDrawn="1">
          <p15:clr>
            <a:srgbClr val="F26B43"/>
          </p15:clr>
        </p15:guide>
        <p15:guide id="7" orient="horz" pos="232" userDrawn="1">
          <p15:clr>
            <a:srgbClr val="F26B43"/>
          </p15:clr>
        </p15:guide>
        <p15:guide id="8" orient="horz" pos="482" userDrawn="1">
          <p15:clr>
            <a:srgbClr val="F26B43"/>
          </p15:clr>
        </p15:guide>
        <p15:guide id="9" pos="325"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16.jpeg"/><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image" Target="../media/image18.tif"/><Relationship Id="rId2" Type="http://schemas.openxmlformats.org/officeDocument/2006/relationships/image" Target="../media/image17.tif"/><Relationship Id="rId1" Type="http://schemas.openxmlformats.org/officeDocument/2006/relationships/slideLayout" Target="../slideLayouts/slideLayout12.xml"/><Relationship Id="rId6" Type="http://schemas.openxmlformats.org/officeDocument/2006/relationships/image" Target="../media/image21.png"/><Relationship Id="rId5" Type="http://schemas.openxmlformats.org/officeDocument/2006/relationships/image" Target="../media/image20.jpeg"/><Relationship Id="rId4" Type="http://schemas.openxmlformats.org/officeDocument/2006/relationships/image" Target="../media/image19.jpeg"/></Relationships>
</file>

<file path=ppt/slides/_rels/slide7.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4.jpeg"/><Relationship Id="rId1" Type="http://schemas.openxmlformats.org/officeDocument/2006/relationships/slideLayout" Target="../slideLayouts/slideLayout13.xml"/><Relationship Id="rId6" Type="http://schemas.openxmlformats.org/officeDocument/2006/relationships/image" Target="../media/image23.jpg"/><Relationship Id="rId5" Type="http://schemas.openxmlformats.org/officeDocument/2006/relationships/image" Target="../media/image16.jpeg"/><Relationship Id="rId4" Type="http://schemas.openxmlformats.org/officeDocument/2006/relationships/image" Target="../media/image25.jpeg"/></Relationships>
</file>

<file path=ppt/slides/_rels/slide9.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image" Target="../media/image28.jpeg"/><Relationship Id="rId7" Type="http://schemas.openxmlformats.org/officeDocument/2006/relationships/image" Target="../media/image32.jpeg"/><Relationship Id="rId2" Type="http://schemas.openxmlformats.org/officeDocument/2006/relationships/image" Target="../media/image27.jpeg"/><Relationship Id="rId1" Type="http://schemas.openxmlformats.org/officeDocument/2006/relationships/slideLayout" Target="../slideLayouts/slideLayout13.xml"/><Relationship Id="rId6" Type="http://schemas.openxmlformats.org/officeDocument/2006/relationships/image" Target="../media/image31.jpeg"/><Relationship Id="rId5" Type="http://schemas.openxmlformats.org/officeDocument/2006/relationships/image" Target="../media/image30.jpeg"/><Relationship Id="rId10" Type="http://schemas.openxmlformats.org/officeDocument/2006/relationships/image" Target="../media/image23.jpg"/><Relationship Id="rId4" Type="http://schemas.openxmlformats.org/officeDocument/2006/relationships/image" Target="../media/image29.jpeg"/><Relationship Id="rId9" Type="http://schemas.openxmlformats.org/officeDocument/2006/relationships/image" Target="../media/image34.jpeg"/></Relationships>
</file>

<file path=ppt/slides/_rels/slide1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8B12A90-E405-999E-60BC-14BC62F05A20}"/>
              </a:ext>
            </a:extLst>
          </p:cNvPr>
          <p:cNvSpPr>
            <a:spLocks noGrp="1"/>
          </p:cNvSpPr>
          <p:nvPr>
            <p:ph type="title"/>
          </p:nvPr>
        </p:nvSpPr>
        <p:spPr/>
        <p:txBody>
          <a:bodyPr/>
          <a:lstStyle/>
          <a:p>
            <a:r>
              <a:rPr lang="nl-NL" dirty="0"/>
              <a:t>Regionale campagne</a:t>
            </a:r>
            <a:br>
              <a:rPr lang="nl-NL" dirty="0"/>
            </a:br>
            <a:r>
              <a:rPr lang="nl-NL" dirty="0"/>
              <a:t>Werkcentrum</a:t>
            </a:r>
          </a:p>
        </p:txBody>
      </p:sp>
    </p:spTree>
    <p:extLst>
      <p:ext uri="{BB962C8B-B14F-4D97-AF65-F5344CB8AC3E}">
        <p14:creationId xmlns:p14="http://schemas.microsoft.com/office/powerpoint/2010/main" val="1214866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kstvak 1">
            <a:extLst>
              <a:ext uri="{FF2B5EF4-FFF2-40B4-BE49-F238E27FC236}">
                <a16:creationId xmlns:a16="http://schemas.microsoft.com/office/drawing/2014/main" id="{85E5D67C-B6B0-C428-1F6B-47835ED20995}"/>
              </a:ext>
            </a:extLst>
          </p:cNvPr>
          <p:cNvSpPr txBox="1"/>
          <p:nvPr/>
        </p:nvSpPr>
        <p:spPr>
          <a:xfrm>
            <a:off x="424605" y="1305341"/>
            <a:ext cx="9027305" cy="3693319"/>
          </a:xfrm>
          <a:prstGeom prst="rect">
            <a:avLst/>
          </a:prstGeom>
          <a:noFill/>
        </p:spPr>
        <p:txBody>
          <a:bodyPr wrap="square" rtlCol="0">
            <a:spAutoFit/>
          </a:bodyPr>
          <a:lstStyle/>
          <a:p>
            <a:r>
              <a:rPr lang="nl-NL" dirty="0"/>
              <a:t>Vanaf 11 mei start de regionale campagne van Werkcentrum Gorinchem. Na de landelijke introductiecampagne bouwen we in de regio verder aan de zichtbaarheid en herkenbaarheid van het Werkcentrum. Het doel: inwoners, werkzoekenden, werkenden en werkgevers laten weten dat zij met al hun vragen over werk, ontwikkeling en personeel terechtkunnen op één centrale plek.</a:t>
            </a:r>
          </a:p>
          <a:p>
            <a:endParaRPr lang="nl-NL" dirty="0"/>
          </a:p>
          <a:p>
            <a:r>
              <a:rPr lang="nl-NL" dirty="0"/>
              <a:t>De inzet van alle partners is hierin essentieel. Samen zorgen we ervoor dat het Werkcentrum zichtbaar wordt binnen de regio en dat inwoners en werkgevers het Werkcentrum weten te vinden. Daarom vragen we partners om het Werkcentrum actief mee te nemen in de eigen communicatie, bijvoorbeeld via websites, </a:t>
            </a:r>
            <a:r>
              <a:rPr lang="nl-NL" dirty="0" err="1"/>
              <a:t>social</a:t>
            </a:r>
            <a:r>
              <a:rPr lang="nl-NL" dirty="0"/>
              <a:t> media, nieuwsbrieven, evenementen en contact met doelgroepen.</a:t>
            </a:r>
          </a:p>
          <a:p>
            <a:endParaRPr lang="nl-NL" dirty="0"/>
          </a:p>
          <a:p>
            <a:r>
              <a:rPr lang="nl-NL" dirty="0"/>
              <a:t>Heb je vragen? &lt; Contactpersoon &gt; </a:t>
            </a:r>
          </a:p>
        </p:txBody>
      </p:sp>
    </p:spTree>
    <p:extLst>
      <p:ext uri="{BB962C8B-B14F-4D97-AF65-F5344CB8AC3E}">
        <p14:creationId xmlns:p14="http://schemas.microsoft.com/office/powerpoint/2010/main" val="31466377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EFC7A98-41F4-7F2B-5B10-D0925A6BA66C}"/>
              </a:ext>
            </a:extLst>
          </p:cNvPr>
          <p:cNvSpPr>
            <a:spLocks noGrp="1"/>
          </p:cNvSpPr>
          <p:nvPr>
            <p:ph type="title"/>
          </p:nvPr>
        </p:nvSpPr>
        <p:spPr/>
        <p:txBody>
          <a:bodyPr/>
          <a:lstStyle/>
          <a:p>
            <a:r>
              <a:rPr lang="nl-NL" sz="3200" b="1" dirty="0">
                <a:solidFill>
                  <a:srgbClr val="001EC9"/>
                </a:solidFill>
                <a:latin typeface="Nunito" pitchFamily="2" charset="77"/>
              </a:rPr>
              <a:t>Landelijke campagne: 23 maart – 27 april</a:t>
            </a:r>
            <a:br>
              <a:rPr lang="nl-NL" sz="3200" b="1" dirty="0">
                <a:solidFill>
                  <a:srgbClr val="001EC9"/>
                </a:solidFill>
                <a:latin typeface="Nunito" pitchFamily="2" charset="77"/>
              </a:rPr>
            </a:br>
            <a:endParaRPr lang="nl-NL" dirty="0"/>
          </a:p>
        </p:txBody>
      </p:sp>
      <p:sp>
        <p:nvSpPr>
          <p:cNvPr id="3" name="Slide Number Placeholder 2">
            <a:extLst>
              <a:ext uri="{FF2B5EF4-FFF2-40B4-BE49-F238E27FC236}">
                <a16:creationId xmlns:a16="http://schemas.microsoft.com/office/drawing/2014/main" id="{EB7113F7-1D17-5204-33C7-044A84580B7F}"/>
              </a:ext>
            </a:extLst>
          </p:cNvPr>
          <p:cNvSpPr>
            <a:spLocks noGrp="1"/>
          </p:cNvSpPr>
          <p:nvPr>
            <p:ph type="sldNum" sz="quarter" idx="11"/>
          </p:nvPr>
        </p:nvSpPr>
        <p:spPr>
          <a:xfrm>
            <a:off x="11646853" y="6550978"/>
            <a:ext cx="137160" cy="123824"/>
          </a:xfrm>
        </p:spPr>
        <p:txBody>
          <a:bodyPr/>
          <a:lstStyle/>
          <a:p>
            <a:fld id="{ECDE48EF-F968-4D7A-86B0-93C6A4F95FCA}" type="slidenum">
              <a:rPr lang="nl-NL" smtClean="0"/>
              <a:pPr/>
              <a:t>3</a:t>
            </a:fld>
            <a:endParaRPr lang="nl-NL" dirty="0"/>
          </a:p>
        </p:txBody>
      </p:sp>
      <p:pic>
        <p:nvPicPr>
          <p:cNvPr id="6" name="Werkcentrum-Havas-160.jpg" descr="Werkcentrum-Havas-160.jpg">
            <a:extLst>
              <a:ext uri="{FF2B5EF4-FFF2-40B4-BE49-F238E27FC236}">
                <a16:creationId xmlns:a16="http://schemas.microsoft.com/office/drawing/2014/main" id="{C2ADD851-7028-EEC1-806F-21F93A2016E3}"/>
              </a:ext>
            </a:extLst>
          </p:cNvPr>
          <p:cNvPicPr>
            <a:picLocks noChangeAspect="1"/>
          </p:cNvPicPr>
          <p:nvPr/>
        </p:nvPicPr>
        <p:blipFill>
          <a:blip r:embed="rId2"/>
          <a:srcRect l="13093" t="14491" r="13093" b="41817"/>
          <a:stretch>
            <a:fillRect/>
          </a:stretch>
        </p:blipFill>
        <p:spPr>
          <a:xfrm flipH="1">
            <a:off x="411219" y="1263274"/>
            <a:ext cx="11537514" cy="4554127"/>
          </a:xfrm>
          <a:prstGeom prst="rect">
            <a:avLst/>
          </a:prstGeom>
          <a:ln w="12700">
            <a:miter lim="400000"/>
          </a:ln>
        </p:spPr>
      </p:pic>
    </p:spTree>
    <p:extLst>
      <p:ext uri="{BB962C8B-B14F-4D97-AF65-F5344CB8AC3E}">
        <p14:creationId xmlns:p14="http://schemas.microsoft.com/office/powerpoint/2010/main" val="326339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30s OLV MAIN- 16-9.mp4" descr="30s OLV MAIN- 16-9.mp4">
            <a:extLst>
              <a:ext uri="{FF2B5EF4-FFF2-40B4-BE49-F238E27FC236}">
                <a16:creationId xmlns:a16="http://schemas.microsoft.com/office/drawing/2014/main" id="{95BBFA71-7B34-E665-175F-5ECE3B2DC35B}"/>
              </a:ext>
            </a:extLst>
          </p:cNvPr>
          <p:cNvPicPr>
            <a:picLocks/>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a:ln w="12700">
            <a:miter lim="400000"/>
          </a:ln>
        </p:spPr>
      </p:pic>
    </p:spTree>
    <p:extLst>
      <p:ext uri="{BB962C8B-B14F-4D97-AF65-F5344CB8AC3E}">
        <p14:creationId xmlns:p14="http://schemas.microsoft.com/office/powerpoint/2010/main" val="28810811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38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100000">
                <p:cTn id="12" fill="hold" display="0">
                  <p:stCondLst>
                    <p:cond delay="indefinite"/>
                  </p:stCondLst>
                </p:cTn>
                <p:tgtEl>
                  <p:spTgt spid="3"/>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 name="Slide Number"/>
          <p:cNvSpPr txBox="1">
            <a:spLocks noGrp="1"/>
          </p:cNvSpPr>
          <p:nvPr>
            <p:ph type="sldNum" sz="quarter" idx="2"/>
          </p:nvPr>
        </p:nvSpPr>
        <p:spPr>
          <a:xfrm>
            <a:off x="668797" y="6294118"/>
            <a:ext cx="120719" cy="1905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a:t>5</a:t>
            </a:fld>
            <a:endParaRPr/>
          </a:p>
        </p:txBody>
      </p:sp>
      <p:sp>
        <p:nvSpPr>
          <p:cNvPr id="198" name="Een campagne in twee delen"/>
          <p:cNvSpPr txBox="1"/>
          <p:nvPr/>
        </p:nvSpPr>
        <p:spPr>
          <a:xfrm>
            <a:off x="552529" y="311507"/>
            <a:ext cx="10985501" cy="163401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5400" tIns="25400" rIns="25400" bIns="25400" anchor="ctr">
            <a:normAutofit/>
          </a:bodyPr>
          <a:lstStyle>
            <a:lvl1pPr>
              <a:lnSpc>
                <a:spcPct val="80000"/>
              </a:lnSpc>
              <a:spcBef>
                <a:spcPts val="0"/>
              </a:spcBef>
              <a:defRPr sz="12000" spc="-239">
                <a:solidFill>
                  <a:srgbClr val="081EC1"/>
                </a:solidFill>
              </a:defRPr>
            </a:lvl1pPr>
          </a:lstStyle>
          <a:p>
            <a:r>
              <a:rPr sz="6000" dirty="0" err="1"/>
              <a:t>Een</a:t>
            </a:r>
            <a:r>
              <a:rPr sz="6000" dirty="0"/>
              <a:t> </a:t>
            </a:r>
            <a:r>
              <a:rPr sz="6000" dirty="0" err="1"/>
              <a:t>campagne</a:t>
            </a:r>
            <a:r>
              <a:rPr sz="6000" dirty="0"/>
              <a:t> in twee </a:t>
            </a:r>
            <a:r>
              <a:rPr sz="6000" dirty="0" err="1"/>
              <a:t>delen</a:t>
            </a:r>
            <a:endParaRPr sz="6000" dirty="0"/>
          </a:p>
        </p:txBody>
      </p:sp>
      <p:sp>
        <p:nvSpPr>
          <p:cNvPr id="199" name="Regionaal (vanaf 11 mei)…"/>
          <p:cNvSpPr txBox="1">
            <a:spLocks noGrp="1"/>
          </p:cNvSpPr>
          <p:nvPr>
            <p:ph type="body" sz="quarter" idx="1"/>
          </p:nvPr>
        </p:nvSpPr>
        <p:spPr>
          <a:xfrm>
            <a:off x="3313321" y="3769855"/>
            <a:ext cx="5670466" cy="1421629"/>
          </a:xfrm>
          <a:prstGeom prst="rect">
            <a:avLst/>
          </a:prstGeom>
        </p:spPr>
        <p:txBody>
          <a:bodyPr>
            <a:noAutofit/>
          </a:bodyPr>
          <a:lstStyle/>
          <a:p>
            <a:pPr algn="r">
              <a:defRPr sz="3400" b="1" spc="-34"/>
            </a:pPr>
            <a:r>
              <a:rPr sz="2000" dirty="0" err="1"/>
              <a:t>Regionaal</a:t>
            </a:r>
            <a:r>
              <a:rPr sz="2000" dirty="0"/>
              <a:t> </a:t>
            </a:r>
            <a:r>
              <a:rPr sz="2000" b="0" dirty="0"/>
              <a:t>(</a:t>
            </a:r>
            <a:r>
              <a:rPr sz="2000" b="0" dirty="0" err="1"/>
              <a:t>vanaf</a:t>
            </a:r>
            <a:r>
              <a:rPr sz="2000" b="0" dirty="0"/>
              <a:t> 11 </a:t>
            </a:r>
            <a:r>
              <a:rPr sz="2000" b="0" dirty="0" err="1"/>
              <a:t>mei</a:t>
            </a:r>
            <a:r>
              <a:rPr sz="2000" b="0" dirty="0"/>
              <a:t>)</a:t>
            </a:r>
          </a:p>
          <a:p>
            <a:pPr algn="r">
              <a:defRPr sz="3400" spc="-34">
                <a:solidFill>
                  <a:srgbClr val="000000"/>
                </a:solidFill>
              </a:defRPr>
            </a:pPr>
            <a:r>
              <a:rPr sz="2000" dirty="0"/>
              <a:t>Regionale </a:t>
            </a:r>
            <a:r>
              <a:rPr sz="2000" dirty="0" err="1"/>
              <a:t>uitingen</a:t>
            </a:r>
            <a:r>
              <a:rPr sz="2000" dirty="0"/>
              <a:t> laten </a:t>
            </a:r>
            <a:r>
              <a:rPr sz="2000" dirty="0" err="1"/>
              <a:t>zien</a:t>
            </a:r>
            <a:r>
              <a:rPr sz="2000" dirty="0"/>
              <a:t> met </a:t>
            </a:r>
            <a:r>
              <a:rPr sz="2000" dirty="0" err="1"/>
              <a:t>welke</a:t>
            </a:r>
            <a:r>
              <a:rPr sz="2000" dirty="0"/>
              <a:t> </a:t>
            </a:r>
            <a:r>
              <a:rPr sz="2000" dirty="0" err="1"/>
              <a:t>vragen</a:t>
            </a:r>
            <a:r>
              <a:rPr sz="2000" dirty="0"/>
              <a:t> je </a:t>
            </a:r>
            <a:r>
              <a:rPr sz="2000" dirty="0" err="1"/>
              <a:t>bij</a:t>
            </a:r>
            <a:r>
              <a:rPr sz="2000" dirty="0"/>
              <a:t> het </a:t>
            </a:r>
            <a:r>
              <a:rPr sz="2000" dirty="0" err="1"/>
              <a:t>regionale</a:t>
            </a:r>
            <a:r>
              <a:rPr sz="2000" dirty="0"/>
              <a:t> </a:t>
            </a:r>
            <a:r>
              <a:rPr sz="2000" dirty="0" err="1"/>
              <a:t>Werkcentrum</a:t>
            </a:r>
            <a:r>
              <a:rPr sz="2000" dirty="0"/>
              <a:t> </a:t>
            </a:r>
            <a:r>
              <a:rPr sz="2000" dirty="0" err="1"/>
              <a:t>terecht</a:t>
            </a:r>
            <a:r>
              <a:rPr sz="2000" dirty="0"/>
              <a:t> </a:t>
            </a:r>
            <a:r>
              <a:rPr sz="2000" dirty="0" err="1"/>
              <a:t>kunt</a:t>
            </a:r>
            <a:r>
              <a:rPr sz="2000" dirty="0"/>
              <a:t>. </a:t>
            </a:r>
            <a:r>
              <a:rPr sz="2000" dirty="0" err="1"/>
              <a:t>Hierin</a:t>
            </a:r>
            <a:r>
              <a:rPr sz="2000" dirty="0"/>
              <a:t> </a:t>
            </a:r>
            <a:r>
              <a:rPr sz="2000" dirty="0" err="1"/>
              <a:t>kan</a:t>
            </a:r>
            <a:r>
              <a:rPr sz="2000" dirty="0"/>
              <a:t> </a:t>
            </a:r>
            <a:r>
              <a:rPr sz="2000" dirty="0" err="1"/>
              <a:t>ingespeeld</a:t>
            </a:r>
            <a:r>
              <a:rPr sz="2000" dirty="0"/>
              <a:t> </a:t>
            </a:r>
            <a:r>
              <a:rPr sz="2000" dirty="0" err="1"/>
              <a:t>worden</a:t>
            </a:r>
            <a:r>
              <a:rPr sz="2000" dirty="0"/>
              <a:t> op </a:t>
            </a:r>
            <a:r>
              <a:rPr sz="2000" dirty="0" err="1"/>
              <a:t>specifieke</a:t>
            </a:r>
            <a:r>
              <a:rPr sz="2000" dirty="0"/>
              <a:t> </a:t>
            </a:r>
            <a:r>
              <a:rPr sz="2000" dirty="0" err="1"/>
              <a:t>behoeften</a:t>
            </a:r>
            <a:r>
              <a:rPr sz="2000" dirty="0"/>
              <a:t> in de regio.</a:t>
            </a:r>
          </a:p>
        </p:txBody>
      </p:sp>
      <p:sp>
        <p:nvSpPr>
          <p:cNvPr id="200" name="Rectangle"/>
          <p:cNvSpPr/>
          <p:nvPr/>
        </p:nvSpPr>
        <p:spPr>
          <a:xfrm>
            <a:off x="9545149" y="2161444"/>
            <a:ext cx="1992881" cy="3030039"/>
          </a:xfrm>
          <a:prstGeom prst="rect">
            <a:avLst/>
          </a:prstGeom>
          <a:solidFill>
            <a:srgbClr val="FFFFFF"/>
          </a:solidFill>
          <a:ln w="12700">
            <a:miter lim="400000"/>
          </a:ln>
        </p:spPr>
        <p:txBody>
          <a:bodyPr lIns="25400" tIns="25400" rIns="25400" bIns="25400" anchor="ctr"/>
          <a:lstStyle/>
          <a:p>
            <a:pPr algn="ctr" defTabSz="412750">
              <a:defRPr sz="3200">
                <a:solidFill>
                  <a:srgbClr val="FFFFFF"/>
                </a:solidFill>
                <a:latin typeface="Helvetica Neue Medium"/>
                <a:ea typeface="Helvetica Neue Medium"/>
                <a:cs typeface="Helvetica Neue Medium"/>
                <a:sym typeface="Helvetica Neue Medium"/>
              </a:defRPr>
            </a:pPr>
            <a:endParaRPr sz="1600"/>
          </a:p>
        </p:txBody>
      </p:sp>
      <p:grpSp>
        <p:nvGrpSpPr>
          <p:cNvPr id="203" name="Group"/>
          <p:cNvGrpSpPr/>
          <p:nvPr/>
        </p:nvGrpSpPr>
        <p:grpSpPr>
          <a:xfrm>
            <a:off x="643734" y="2110644"/>
            <a:ext cx="1870178" cy="3813491"/>
            <a:chOff x="0" y="0"/>
            <a:chExt cx="3740355" cy="7626980"/>
          </a:xfrm>
        </p:grpSpPr>
        <p:pic>
          <p:nvPicPr>
            <p:cNvPr id="201" name="116007034_Werkcentrum Landelijk DOOH_01.jpg" descr="116007034_Werkcentrum Landelijk DOOH_01.jpg"/>
            <p:cNvPicPr>
              <a:picLocks noChangeAspect="1"/>
            </p:cNvPicPr>
            <p:nvPr/>
          </p:nvPicPr>
          <p:blipFill>
            <a:blip r:embed="rId3"/>
            <a:srcRect/>
            <a:stretch>
              <a:fillRect/>
            </a:stretch>
          </p:blipFill>
          <p:spPr>
            <a:xfrm>
              <a:off x="189119" y="293429"/>
              <a:ext cx="3362195" cy="5977235"/>
            </a:xfrm>
            <a:prstGeom prst="rect">
              <a:avLst/>
            </a:prstGeom>
            <a:ln w="12700" cap="flat">
              <a:noFill/>
              <a:miter lim="400000"/>
            </a:ln>
            <a:effectLst/>
          </p:spPr>
        </p:pic>
        <p:pic>
          <p:nvPicPr>
            <p:cNvPr id="202" name="abri.psd" descr="abri.psd"/>
            <p:cNvPicPr>
              <a:picLocks noChangeAspect="1"/>
            </p:cNvPicPr>
            <p:nvPr/>
          </p:nvPicPr>
          <p:blipFill>
            <a:blip r:embed="rId4"/>
            <a:srcRect/>
            <a:stretch>
              <a:fillRect/>
            </a:stretch>
          </p:blipFill>
          <p:spPr>
            <a:xfrm>
              <a:off x="0" y="0"/>
              <a:ext cx="3740356" cy="7626981"/>
            </a:xfrm>
            <a:prstGeom prst="rect">
              <a:avLst/>
            </a:prstGeom>
            <a:ln w="12700" cap="flat">
              <a:noFill/>
              <a:miter lim="400000"/>
            </a:ln>
            <a:effectLst>
              <a:outerShdw blurRad="787400" rotWithShape="0">
                <a:srgbClr val="000000"/>
              </a:outerShdw>
              <a:reflection stA="10368" endPos="40000" dir="5400000" sy="-100000" algn="bl" rotWithShape="0"/>
            </a:effectLst>
          </p:spPr>
        </p:pic>
      </p:grpSp>
      <p:grpSp>
        <p:nvGrpSpPr>
          <p:cNvPr id="208" name="Group"/>
          <p:cNvGrpSpPr/>
          <p:nvPr/>
        </p:nvGrpSpPr>
        <p:grpSpPr>
          <a:xfrm>
            <a:off x="9519171" y="2104838"/>
            <a:ext cx="2126570" cy="3825104"/>
            <a:chOff x="0" y="0"/>
            <a:chExt cx="4253138" cy="7650206"/>
          </a:xfrm>
        </p:grpSpPr>
        <p:pic>
          <p:nvPicPr>
            <p:cNvPr id="204" name="116007034_Werkcentrum Regionaal OOH_03.jpg" descr="116007034_Werkcentrum Regionaal OOH_03.jpg"/>
            <p:cNvPicPr>
              <a:picLocks noChangeAspect="1"/>
            </p:cNvPicPr>
            <p:nvPr/>
          </p:nvPicPr>
          <p:blipFill>
            <a:blip r:embed="rId5"/>
            <a:srcRect/>
            <a:stretch>
              <a:fillRect/>
            </a:stretch>
          </p:blipFill>
          <p:spPr>
            <a:xfrm>
              <a:off x="95479" y="218664"/>
              <a:ext cx="4062268" cy="5996680"/>
            </a:xfrm>
            <a:prstGeom prst="rect">
              <a:avLst/>
            </a:prstGeom>
            <a:ln w="12700" cap="flat">
              <a:noFill/>
              <a:miter lim="400000"/>
            </a:ln>
            <a:effectLst/>
          </p:spPr>
        </p:pic>
        <p:grpSp>
          <p:nvGrpSpPr>
            <p:cNvPr id="207" name="Group"/>
            <p:cNvGrpSpPr/>
            <p:nvPr/>
          </p:nvGrpSpPr>
          <p:grpSpPr>
            <a:xfrm>
              <a:off x="0" y="-1"/>
              <a:ext cx="4253139" cy="7650208"/>
              <a:chOff x="0" y="0"/>
              <a:chExt cx="4253138" cy="7650206"/>
            </a:xfrm>
          </p:grpSpPr>
          <p:pic>
            <p:nvPicPr>
              <p:cNvPr id="205" name="abri.psd" descr="abri.psd"/>
              <p:cNvPicPr>
                <a:picLocks noChangeAspect="1"/>
              </p:cNvPicPr>
              <p:nvPr/>
            </p:nvPicPr>
            <p:blipFill>
              <a:blip r:embed="rId4"/>
              <a:srcRect t="18282"/>
              <a:stretch>
                <a:fillRect/>
              </a:stretch>
            </p:blipFill>
            <p:spPr>
              <a:xfrm>
                <a:off x="0" y="563144"/>
                <a:ext cx="4253139" cy="7087063"/>
              </a:xfrm>
              <a:prstGeom prst="rect">
                <a:avLst/>
              </a:prstGeom>
              <a:ln w="12700" cap="flat">
                <a:noFill/>
                <a:miter lim="400000"/>
              </a:ln>
              <a:effectLst>
                <a:outerShdw blurRad="787400" rotWithShape="0">
                  <a:srgbClr val="000000"/>
                </a:outerShdw>
                <a:reflection stA="10368" endPos="40000" dir="5400000" sy="-100000" algn="bl" rotWithShape="0"/>
              </a:effectLst>
            </p:spPr>
          </p:pic>
          <p:pic>
            <p:nvPicPr>
              <p:cNvPr id="206" name="abri.psd" descr="abri.psd"/>
              <p:cNvPicPr>
                <a:picLocks noChangeAspect="1"/>
              </p:cNvPicPr>
              <p:nvPr/>
            </p:nvPicPr>
            <p:blipFill>
              <a:blip r:embed="rId4"/>
              <a:srcRect b="68640"/>
              <a:stretch>
                <a:fillRect/>
              </a:stretch>
            </p:blipFill>
            <p:spPr>
              <a:xfrm>
                <a:off x="0" y="0"/>
                <a:ext cx="4253139" cy="2719645"/>
              </a:xfrm>
              <a:prstGeom prst="rect">
                <a:avLst/>
              </a:prstGeom>
              <a:ln w="12700" cap="flat">
                <a:noFill/>
                <a:miter lim="400000"/>
              </a:ln>
              <a:effectLst/>
            </p:spPr>
          </p:pic>
        </p:grpSp>
      </p:grpSp>
      <p:sp>
        <p:nvSpPr>
          <p:cNvPr id="209" name="Landelijk (vanaf 23 maart)…"/>
          <p:cNvSpPr txBox="1"/>
          <p:nvPr/>
        </p:nvSpPr>
        <p:spPr>
          <a:xfrm>
            <a:off x="2918089" y="2161444"/>
            <a:ext cx="5386034" cy="109773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5400" tIns="25400" rIns="25400" bIns="25400">
            <a:spAutoFit/>
          </a:bodyPr>
          <a:lstStyle/>
          <a:p>
            <a:pPr>
              <a:defRPr sz="3400" b="1" spc="-34">
                <a:solidFill>
                  <a:srgbClr val="081EC1"/>
                </a:solidFill>
              </a:defRPr>
            </a:pPr>
            <a:r>
              <a:rPr sz="1700"/>
              <a:t>Landelijk (vanaf 23 maart) </a:t>
            </a:r>
          </a:p>
          <a:p>
            <a:pPr>
              <a:defRPr sz="3400" spc="-34"/>
            </a:pPr>
            <a:r>
              <a:rPr sz="1700"/>
              <a:t>De landelijke campagne vertelt aan alle doelgroepen dat het (nieuwe) Werkcentrum er is en met welke vragen je daar terecht kunt.</a:t>
            </a:r>
          </a:p>
        </p:txBody>
      </p:sp>
      <p:sp>
        <p:nvSpPr>
          <p:cNvPr id="210" name="Schets"/>
          <p:cNvSpPr txBox="1"/>
          <p:nvPr/>
        </p:nvSpPr>
        <p:spPr>
          <a:xfrm>
            <a:off x="10280528" y="1850621"/>
            <a:ext cx="403957" cy="1897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25400" tIns="25400" rIns="25400" bIns="25400" anchor="ctr">
            <a:spAutoFit/>
          </a:bodyPr>
          <a:lstStyle>
            <a:lvl1pPr>
              <a:defRPr>
                <a:solidFill>
                  <a:srgbClr val="FFFFFF"/>
                </a:solidFill>
              </a:defRPr>
            </a:lvl1pPr>
          </a:lstStyle>
          <a:p>
            <a:r>
              <a:rPr sz="900"/>
              <a:t>Schets</a:t>
            </a:r>
          </a:p>
        </p:txBody>
      </p:sp>
      <p:sp>
        <p:nvSpPr>
          <p:cNvPr id="211" name="→"/>
          <p:cNvSpPr txBox="1"/>
          <p:nvPr/>
        </p:nvSpPr>
        <p:spPr>
          <a:xfrm>
            <a:off x="9070938" y="3773983"/>
            <a:ext cx="341440" cy="32829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25400" tIns="25400" rIns="25400" bIns="25400" anchor="ctr">
            <a:spAutoFit/>
          </a:bodyPr>
          <a:lstStyle>
            <a:lvl1pPr>
              <a:defRPr sz="3600">
                <a:solidFill>
                  <a:srgbClr val="FFFFFF"/>
                </a:solidFill>
              </a:defRPr>
            </a:lvl1pPr>
          </a:lstStyle>
          <a:p>
            <a:r>
              <a:rPr sz="1800"/>
              <a:t>→ </a:t>
            </a:r>
          </a:p>
        </p:txBody>
      </p:sp>
      <p:sp>
        <p:nvSpPr>
          <p:cNvPr id="212" name="→"/>
          <p:cNvSpPr txBox="1"/>
          <p:nvPr/>
        </p:nvSpPr>
        <p:spPr>
          <a:xfrm rot="10800000">
            <a:off x="2519440" y="2206661"/>
            <a:ext cx="341440" cy="32829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25400" tIns="25400" rIns="25400" bIns="25400" anchor="ctr">
            <a:spAutoFit/>
          </a:bodyPr>
          <a:lstStyle>
            <a:lvl1pPr>
              <a:defRPr sz="3600">
                <a:solidFill>
                  <a:srgbClr val="FFFFFF"/>
                </a:solidFill>
              </a:defRPr>
            </a:lvl1pPr>
          </a:lstStyle>
          <a:p>
            <a:r>
              <a:rPr sz="1800"/>
              <a:t>→ </a:t>
            </a:r>
          </a:p>
        </p:txBody>
      </p:sp>
      <p:sp>
        <p:nvSpPr>
          <p:cNvPr id="213" name="Schets"/>
          <p:cNvSpPr txBox="1"/>
          <p:nvPr/>
        </p:nvSpPr>
        <p:spPr>
          <a:xfrm>
            <a:off x="1317762" y="1850621"/>
            <a:ext cx="403957" cy="1897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25400" tIns="25400" rIns="25400" bIns="25400" anchor="ctr">
            <a:spAutoFit/>
          </a:bodyPr>
          <a:lstStyle>
            <a:lvl1pPr>
              <a:defRPr>
                <a:solidFill>
                  <a:srgbClr val="FFFFFF"/>
                </a:solidFill>
              </a:defRPr>
            </a:lvl1pPr>
          </a:lstStyle>
          <a:p>
            <a:r>
              <a:rPr sz="900" dirty="0" err="1"/>
              <a:t>Schets</a:t>
            </a:r>
            <a:endParaRPr sz="900" dirty="0"/>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 name="Social media"/>
          <p:cNvSpPr txBox="1">
            <a:spLocks noGrp="1"/>
          </p:cNvSpPr>
          <p:nvPr>
            <p:ph type="title"/>
          </p:nvPr>
        </p:nvSpPr>
        <p:spPr>
          <a:xfrm>
            <a:off x="584200" y="311507"/>
            <a:ext cx="10985500" cy="1634013"/>
          </a:xfrm>
          <a:prstGeom prst="rect">
            <a:avLst/>
          </a:prstGeom>
        </p:spPr>
        <p:txBody>
          <a:bodyPr/>
          <a:lstStyle/>
          <a:p>
            <a:r>
              <a:rPr dirty="0"/>
              <a:t>Social media  </a:t>
            </a:r>
          </a:p>
        </p:txBody>
      </p:sp>
      <p:sp>
        <p:nvSpPr>
          <p:cNvPr id="379" name="Slide Number"/>
          <p:cNvSpPr txBox="1">
            <a:spLocks noGrp="1"/>
          </p:cNvSpPr>
          <p:nvPr>
            <p:ph type="sldNum" sz="quarter" idx="2"/>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a:t>6</a:t>
            </a:fld>
            <a:endParaRPr/>
          </a:p>
        </p:txBody>
      </p:sp>
      <p:pic>
        <p:nvPicPr>
          <p:cNvPr id="380" name="geplakte-afbeelding.tiff" descr="geplakte-afbeelding.tiff"/>
          <p:cNvPicPr>
            <a:picLocks noChangeAspect="1"/>
          </p:cNvPicPr>
          <p:nvPr/>
        </p:nvPicPr>
        <p:blipFill>
          <a:blip r:embed="rId2"/>
          <a:srcRect l="1958" t="2837" r="3576" b="2673"/>
          <a:stretch>
            <a:fillRect/>
          </a:stretch>
        </p:blipFill>
        <p:spPr>
          <a:xfrm>
            <a:off x="669539" y="2094536"/>
            <a:ext cx="287984" cy="288058"/>
          </a:xfrm>
          <a:custGeom>
            <a:avLst/>
            <a:gdLst/>
            <a:ahLst/>
            <a:cxnLst>
              <a:cxn ang="0">
                <a:pos x="wd2" y="hd2"/>
              </a:cxn>
              <a:cxn ang="5400000">
                <a:pos x="wd2" y="hd2"/>
              </a:cxn>
              <a:cxn ang="10800000">
                <a:pos x="wd2" y="hd2"/>
              </a:cxn>
              <a:cxn ang="16200000">
                <a:pos x="wd2" y="hd2"/>
              </a:cxn>
            </a:cxnLst>
            <a:rect l="0" t="0" r="r" b="b"/>
            <a:pathLst>
              <a:path w="19678" h="20594" extrusionOk="0">
                <a:moveTo>
                  <a:pt x="9839" y="0"/>
                </a:moveTo>
                <a:cubicBezTo>
                  <a:pt x="7320" y="0"/>
                  <a:pt x="4805" y="1011"/>
                  <a:pt x="2883" y="3022"/>
                </a:cubicBezTo>
                <a:cubicBezTo>
                  <a:pt x="-961" y="7044"/>
                  <a:pt x="-961" y="13556"/>
                  <a:pt x="2883" y="17578"/>
                </a:cubicBezTo>
                <a:cubicBezTo>
                  <a:pt x="6727" y="21600"/>
                  <a:pt x="12951" y="21600"/>
                  <a:pt x="16795" y="17578"/>
                </a:cubicBezTo>
                <a:cubicBezTo>
                  <a:pt x="20639" y="13556"/>
                  <a:pt x="20639" y="7044"/>
                  <a:pt x="16795" y="3022"/>
                </a:cubicBezTo>
                <a:cubicBezTo>
                  <a:pt x="14873" y="1011"/>
                  <a:pt x="12358" y="0"/>
                  <a:pt x="9839" y="0"/>
                </a:cubicBezTo>
                <a:close/>
              </a:path>
            </a:pathLst>
          </a:custGeom>
          <a:ln w="12700">
            <a:solidFill>
              <a:srgbClr val="000000"/>
            </a:solidFill>
            <a:miter lim="400000"/>
          </a:ln>
        </p:spPr>
      </p:pic>
      <p:sp>
        <p:nvSpPr>
          <p:cNvPr id="381" name="Social media carrousel"/>
          <p:cNvSpPr txBox="1"/>
          <p:nvPr/>
        </p:nvSpPr>
        <p:spPr>
          <a:xfrm>
            <a:off x="3207105" y="5681771"/>
            <a:ext cx="4156915" cy="26674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5400" tIns="25400" rIns="25400" bIns="25400" anchor="ctr">
            <a:spAutoFit/>
          </a:bodyPr>
          <a:lstStyle>
            <a:lvl1pPr>
              <a:spcBef>
                <a:spcPts val="0"/>
              </a:spcBef>
              <a:defRPr sz="2800" b="1" spc="-56">
                <a:solidFill>
                  <a:srgbClr val="001FC9"/>
                </a:solidFill>
              </a:defRPr>
            </a:lvl1pPr>
          </a:lstStyle>
          <a:p>
            <a:r>
              <a:rPr lang="nl-NL" sz="1400" dirty="0"/>
              <a:t>*voorbeeld s</a:t>
            </a:r>
            <a:r>
              <a:rPr sz="1400" dirty="0" err="1"/>
              <a:t>ocial</a:t>
            </a:r>
            <a:r>
              <a:rPr sz="1400" dirty="0"/>
              <a:t> media carrousel</a:t>
            </a:r>
          </a:p>
        </p:txBody>
      </p:sp>
      <p:pic>
        <p:nvPicPr>
          <p:cNvPr id="382" name="geplakte-afbeelding.tiff" descr="geplakte-afbeelding.tiff"/>
          <p:cNvPicPr>
            <a:picLocks noChangeAspect="1"/>
          </p:cNvPicPr>
          <p:nvPr/>
        </p:nvPicPr>
        <p:blipFill>
          <a:blip r:embed="rId3"/>
          <a:srcRect l="8858" t="2871" r="8874" b="3010"/>
          <a:stretch>
            <a:fillRect/>
          </a:stretch>
        </p:blipFill>
        <p:spPr>
          <a:xfrm>
            <a:off x="435459" y="1397859"/>
            <a:ext cx="2460842" cy="4926807"/>
          </a:xfrm>
          <a:custGeom>
            <a:avLst/>
            <a:gdLst/>
            <a:ahLst/>
            <a:cxnLst>
              <a:cxn ang="0">
                <a:pos x="wd2" y="hd2"/>
              </a:cxn>
              <a:cxn ang="5400000">
                <a:pos x="wd2" y="hd2"/>
              </a:cxn>
              <a:cxn ang="10800000">
                <a:pos x="wd2" y="hd2"/>
              </a:cxn>
              <a:cxn ang="16200000">
                <a:pos x="wd2" y="hd2"/>
              </a:cxn>
            </a:cxnLst>
            <a:rect l="0" t="0" r="r" b="b"/>
            <a:pathLst>
              <a:path w="21589" h="21600" extrusionOk="0">
                <a:moveTo>
                  <a:pt x="10693" y="0"/>
                </a:moveTo>
                <a:cubicBezTo>
                  <a:pt x="6807" y="0"/>
                  <a:pt x="2921" y="6"/>
                  <a:pt x="2906" y="18"/>
                </a:cubicBezTo>
                <a:cubicBezTo>
                  <a:pt x="2894" y="28"/>
                  <a:pt x="2819" y="36"/>
                  <a:pt x="2739" y="36"/>
                </a:cubicBezTo>
                <a:cubicBezTo>
                  <a:pt x="2659" y="36"/>
                  <a:pt x="2550" y="48"/>
                  <a:pt x="2495" y="62"/>
                </a:cubicBezTo>
                <a:cubicBezTo>
                  <a:pt x="2440" y="76"/>
                  <a:pt x="2342" y="88"/>
                  <a:pt x="2278" y="88"/>
                </a:cubicBezTo>
                <a:cubicBezTo>
                  <a:pt x="2213" y="88"/>
                  <a:pt x="2159" y="96"/>
                  <a:pt x="2159" y="105"/>
                </a:cubicBezTo>
                <a:cubicBezTo>
                  <a:pt x="2159" y="115"/>
                  <a:pt x="2139" y="122"/>
                  <a:pt x="2112" y="122"/>
                </a:cubicBezTo>
                <a:cubicBezTo>
                  <a:pt x="2086" y="122"/>
                  <a:pt x="2044" y="134"/>
                  <a:pt x="2020" y="148"/>
                </a:cubicBezTo>
                <a:cubicBezTo>
                  <a:pt x="1996" y="162"/>
                  <a:pt x="1941" y="174"/>
                  <a:pt x="1896" y="174"/>
                </a:cubicBezTo>
                <a:cubicBezTo>
                  <a:pt x="1852" y="174"/>
                  <a:pt x="1806" y="182"/>
                  <a:pt x="1795" y="191"/>
                </a:cubicBezTo>
                <a:cubicBezTo>
                  <a:pt x="1784" y="199"/>
                  <a:pt x="1733" y="217"/>
                  <a:pt x="1680" y="231"/>
                </a:cubicBezTo>
                <a:cubicBezTo>
                  <a:pt x="1463" y="285"/>
                  <a:pt x="873" y="548"/>
                  <a:pt x="873" y="592"/>
                </a:cubicBezTo>
                <a:cubicBezTo>
                  <a:pt x="873" y="598"/>
                  <a:pt x="823" y="631"/>
                  <a:pt x="761" y="664"/>
                </a:cubicBezTo>
                <a:cubicBezTo>
                  <a:pt x="699" y="697"/>
                  <a:pt x="593" y="778"/>
                  <a:pt x="526" y="844"/>
                </a:cubicBezTo>
                <a:cubicBezTo>
                  <a:pt x="459" y="910"/>
                  <a:pt x="395" y="968"/>
                  <a:pt x="384" y="973"/>
                </a:cubicBezTo>
                <a:cubicBezTo>
                  <a:pt x="372" y="977"/>
                  <a:pt x="327" y="1048"/>
                  <a:pt x="284" y="1129"/>
                </a:cubicBezTo>
                <a:cubicBezTo>
                  <a:pt x="241" y="1210"/>
                  <a:pt x="182" y="1319"/>
                  <a:pt x="152" y="1372"/>
                </a:cubicBezTo>
                <a:cubicBezTo>
                  <a:pt x="108" y="1450"/>
                  <a:pt x="97" y="1607"/>
                  <a:pt x="88" y="2236"/>
                </a:cubicBezTo>
                <a:cubicBezTo>
                  <a:pt x="81" y="2721"/>
                  <a:pt x="63" y="3017"/>
                  <a:pt x="41" y="3038"/>
                </a:cubicBezTo>
                <a:cubicBezTo>
                  <a:pt x="-11" y="3086"/>
                  <a:pt x="-6" y="3759"/>
                  <a:pt x="46" y="3808"/>
                </a:cubicBezTo>
                <a:cubicBezTo>
                  <a:pt x="70" y="3830"/>
                  <a:pt x="92" y="3966"/>
                  <a:pt x="101" y="4143"/>
                </a:cubicBezTo>
                <a:cubicBezTo>
                  <a:pt x="115" y="4388"/>
                  <a:pt x="108" y="4455"/>
                  <a:pt x="61" y="4524"/>
                </a:cubicBezTo>
                <a:cubicBezTo>
                  <a:pt x="13" y="4596"/>
                  <a:pt x="4" y="4706"/>
                  <a:pt x="4" y="5309"/>
                </a:cubicBezTo>
                <a:cubicBezTo>
                  <a:pt x="4" y="5776"/>
                  <a:pt x="17" y="6021"/>
                  <a:pt x="42" y="6045"/>
                </a:cubicBezTo>
                <a:cubicBezTo>
                  <a:pt x="98" y="6096"/>
                  <a:pt x="102" y="6504"/>
                  <a:pt x="48" y="6531"/>
                </a:cubicBezTo>
                <a:cubicBezTo>
                  <a:pt x="14" y="6548"/>
                  <a:pt x="-1" y="6899"/>
                  <a:pt x="1" y="7257"/>
                </a:cubicBezTo>
                <a:cubicBezTo>
                  <a:pt x="2" y="7616"/>
                  <a:pt x="22" y="7982"/>
                  <a:pt x="56" y="8030"/>
                </a:cubicBezTo>
                <a:cubicBezTo>
                  <a:pt x="99" y="8090"/>
                  <a:pt x="105" y="8921"/>
                  <a:pt x="107" y="14106"/>
                </a:cubicBezTo>
                <a:cubicBezTo>
                  <a:pt x="108" y="20482"/>
                  <a:pt x="102" y="20170"/>
                  <a:pt x="262" y="20451"/>
                </a:cubicBezTo>
                <a:cubicBezTo>
                  <a:pt x="292" y="20503"/>
                  <a:pt x="326" y="20564"/>
                  <a:pt x="338" y="20586"/>
                </a:cubicBezTo>
                <a:cubicBezTo>
                  <a:pt x="350" y="20607"/>
                  <a:pt x="377" y="20619"/>
                  <a:pt x="397" y="20613"/>
                </a:cubicBezTo>
                <a:cubicBezTo>
                  <a:pt x="420" y="20606"/>
                  <a:pt x="425" y="20612"/>
                  <a:pt x="411" y="20630"/>
                </a:cubicBezTo>
                <a:cubicBezTo>
                  <a:pt x="399" y="20646"/>
                  <a:pt x="406" y="20660"/>
                  <a:pt x="425" y="20660"/>
                </a:cubicBezTo>
                <a:cubicBezTo>
                  <a:pt x="445" y="20660"/>
                  <a:pt x="452" y="20666"/>
                  <a:pt x="443" y="20673"/>
                </a:cubicBezTo>
                <a:cubicBezTo>
                  <a:pt x="417" y="20694"/>
                  <a:pt x="583" y="20853"/>
                  <a:pt x="674" y="20894"/>
                </a:cubicBezTo>
                <a:cubicBezTo>
                  <a:pt x="717" y="20913"/>
                  <a:pt x="792" y="20958"/>
                  <a:pt x="840" y="20994"/>
                </a:cubicBezTo>
                <a:cubicBezTo>
                  <a:pt x="887" y="21029"/>
                  <a:pt x="939" y="21058"/>
                  <a:pt x="955" y="21058"/>
                </a:cubicBezTo>
                <a:cubicBezTo>
                  <a:pt x="970" y="21058"/>
                  <a:pt x="975" y="21065"/>
                  <a:pt x="965" y="21073"/>
                </a:cubicBezTo>
                <a:cubicBezTo>
                  <a:pt x="945" y="21089"/>
                  <a:pt x="1097" y="21164"/>
                  <a:pt x="1308" y="21242"/>
                </a:cubicBezTo>
                <a:cubicBezTo>
                  <a:pt x="1384" y="21270"/>
                  <a:pt x="1465" y="21304"/>
                  <a:pt x="1487" y="21319"/>
                </a:cubicBezTo>
                <a:cubicBezTo>
                  <a:pt x="1509" y="21334"/>
                  <a:pt x="1598" y="21363"/>
                  <a:pt x="1686" y="21385"/>
                </a:cubicBezTo>
                <a:cubicBezTo>
                  <a:pt x="1773" y="21407"/>
                  <a:pt x="1854" y="21433"/>
                  <a:pt x="1865" y="21442"/>
                </a:cubicBezTo>
                <a:cubicBezTo>
                  <a:pt x="1876" y="21451"/>
                  <a:pt x="1925" y="21457"/>
                  <a:pt x="1971" y="21457"/>
                </a:cubicBezTo>
                <a:cubicBezTo>
                  <a:pt x="2023" y="21457"/>
                  <a:pt x="2055" y="21467"/>
                  <a:pt x="2055" y="21483"/>
                </a:cubicBezTo>
                <a:cubicBezTo>
                  <a:pt x="2055" y="21502"/>
                  <a:pt x="2092" y="21510"/>
                  <a:pt x="2177" y="21510"/>
                </a:cubicBezTo>
                <a:cubicBezTo>
                  <a:pt x="2244" y="21510"/>
                  <a:pt x="2298" y="21517"/>
                  <a:pt x="2298" y="21527"/>
                </a:cubicBezTo>
                <a:cubicBezTo>
                  <a:pt x="2298" y="21536"/>
                  <a:pt x="2349" y="21545"/>
                  <a:pt x="2412" y="21545"/>
                </a:cubicBezTo>
                <a:cubicBezTo>
                  <a:pt x="2474" y="21545"/>
                  <a:pt x="2556" y="21557"/>
                  <a:pt x="2593" y="21571"/>
                </a:cubicBezTo>
                <a:cubicBezTo>
                  <a:pt x="2644" y="21591"/>
                  <a:pt x="6703" y="21600"/>
                  <a:pt x="10763" y="21600"/>
                </a:cubicBezTo>
                <a:cubicBezTo>
                  <a:pt x="14822" y="21600"/>
                  <a:pt x="18881" y="21591"/>
                  <a:pt x="18932" y="21571"/>
                </a:cubicBezTo>
                <a:cubicBezTo>
                  <a:pt x="18970" y="21557"/>
                  <a:pt x="19049" y="21545"/>
                  <a:pt x="19110" y="21545"/>
                </a:cubicBezTo>
                <a:cubicBezTo>
                  <a:pt x="19171" y="21545"/>
                  <a:pt x="19230" y="21536"/>
                  <a:pt x="19242" y="21527"/>
                </a:cubicBezTo>
                <a:cubicBezTo>
                  <a:pt x="19254" y="21517"/>
                  <a:pt x="19294" y="21510"/>
                  <a:pt x="19329" y="21510"/>
                </a:cubicBezTo>
                <a:cubicBezTo>
                  <a:pt x="19365" y="21510"/>
                  <a:pt x="19417" y="21498"/>
                  <a:pt x="19446" y="21483"/>
                </a:cubicBezTo>
                <a:cubicBezTo>
                  <a:pt x="19475" y="21469"/>
                  <a:pt x="19540" y="21457"/>
                  <a:pt x="19589" y="21457"/>
                </a:cubicBezTo>
                <a:cubicBezTo>
                  <a:pt x="19638" y="21457"/>
                  <a:pt x="19678" y="21450"/>
                  <a:pt x="19678" y="21441"/>
                </a:cubicBezTo>
                <a:cubicBezTo>
                  <a:pt x="19678" y="21432"/>
                  <a:pt x="19732" y="21412"/>
                  <a:pt x="19798" y="21396"/>
                </a:cubicBezTo>
                <a:cubicBezTo>
                  <a:pt x="19864" y="21381"/>
                  <a:pt x="19935" y="21357"/>
                  <a:pt x="19958" y="21343"/>
                </a:cubicBezTo>
                <a:cubicBezTo>
                  <a:pt x="19980" y="21330"/>
                  <a:pt x="20020" y="21319"/>
                  <a:pt x="20045" y="21319"/>
                </a:cubicBezTo>
                <a:cubicBezTo>
                  <a:pt x="20070" y="21319"/>
                  <a:pt x="20120" y="21299"/>
                  <a:pt x="20158" y="21275"/>
                </a:cubicBezTo>
                <a:cubicBezTo>
                  <a:pt x="20196" y="21252"/>
                  <a:pt x="20239" y="21232"/>
                  <a:pt x="20255" y="21232"/>
                </a:cubicBezTo>
                <a:cubicBezTo>
                  <a:pt x="20318" y="21231"/>
                  <a:pt x="20679" y="21027"/>
                  <a:pt x="20823" y="20911"/>
                </a:cubicBezTo>
                <a:cubicBezTo>
                  <a:pt x="20906" y="20844"/>
                  <a:pt x="20986" y="20785"/>
                  <a:pt x="21001" y="20780"/>
                </a:cubicBezTo>
                <a:cubicBezTo>
                  <a:pt x="21015" y="20776"/>
                  <a:pt x="21038" y="20751"/>
                  <a:pt x="21051" y="20725"/>
                </a:cubicBezTo>
                <a:cubicBezTo>
                  <a:pt x="21064" y="20699"/>
                  <a:pt x="21097" y="20669"/>
                  <a:pt x="21124" y="20658"/>
                </a:cubicBezTo>
                <a:cubicBezTo>
                  <a:pt x="21151" y="20647"/>
                  <a:pt x="21173" y="20623"/>
                  <a:pt x="21173" y="20605"/>
                </a:cubicBezTo>
                <a:cubicBezTo>
                  <a:pt x="21173" y="20587"/>
                  <a:pt x="21186" y="20573"/>
                  <a:pt x="21203" y="20573"/>
                </a:cubicBezTo>
                <a:cubicBezTo>
                  <a:pt x="21219" y="20573"/>
                  <a:pt x="21251" y="20531"/>
                  <a:pt x="21274" y="20481"/>
                </a:cubicBezTo>
                <a:cubicBezTo>
                  <a:pt x="21297" y="20431"/>
                  <a:pt x="21332" y="20355"/>
                  <a:pt x="21354" y="20312"/>
                </a:cubicBezTo>
                <a:cubicBezTo>
                  <a:pt x="21383" y="20254"/>
                  <a:pt x="21399" y="18539"/>
                  <a:pt x="21413" y="13906"/>
                </a:cubicBezTo>
                <a:lnTo>
                  <a:pt x="21432" y="7578"/>
                </a:lnTo>
                <a:lnTo>
                  <a:pt x="21511" y="7483"/>
                </a:lnTo>
                <a:lnTo>
                  <a:pt x="21589" y="7388"/>
                </a:lnTo>
                <a:lnTo>
                  <a:pt x="21589" y="6268"/>
                </a:lnTo>
                <a:lnTo>
                  <a:pt x="21589" y="5148"/>
                </a:lnTo>
                <a:lnTo>
                  <a:pt x="21511" y="5053"/>
                </a:lnTo>
                <a:lnTo>
                  <a:pt x="21432" y="4957"/>
                </a:lnTo>
                <a:lnTo>
                  <a:pt x="21413" y="3160"/>
                </a:lnTo>
                <a:cubicBezTo>
                  <a:pt x="21398" y="1751"/>
                  <a:pt x="21386" y="1348"/>
                  <a:pt x="21351" y="1294"/>
                </a:cubicBezTo>
                <a:cubicBezTo>
                  <a:pt x="21326" y="1255"/>
                  <a:pt x="21288" y="1180"/>
                  <a:pt x="21267" y="1125"/>
                </a:cubicBezTo>
                <a:cubicBezTo>
                  <a:pt x="21246" y="1070"/>
                  <a:pt x="21216" y="1025"/>
                  <a:pt x="21201" y="1025"/>
                </a:cubicBezTo>
                <a:cubicBezTo>
                  <a:pt x="21185" y="1025"/>
                  <a:pt x="21173" y="1014"/>
                  <a:pt x="21173" y="1001"/>
                </a:cubicBezTo>
                <a:cubicBezTo>
                  <a:pt x="21173" y="965"/>
                  <a:pt x="20826" y="672"/>
                  <a:pt x="20752" y="646"/>
                </a:cubicBezTo>
                <a:cubicBezTo>
                  <a:pt x="20715" y="634"/>
                  <a:pt x="20685" y="614"/>
                  <a:pt x="20685" y="603"/>
                </a:cubicBezTo>
                <a:cubicBezTo>
                  <a:pt x="20685" y="591"/>
                  <a:pt x="20638" y="560"/>
                  <a:pt x="20581" y="533"/>
                </a:cubicBezTo>
                <a:cubicBezTo>
                  <a:pt x="20524" y="506"/>
                  <a:pt x="20477" y="478"/>
                  <a:pt x="20477" y="471"/>
                </a:cubicBezTo>
                <a:cubicBezTo>
                  <a:pt x="20477" y="464"/>
                  <a:pt x="20402" y="432"/>
                  <a:pt x="20311" y="399"/>
                </a:cubicBezTo>
                <a:cubicBezTo>
                  <a:pt x="20220" y="367"/>
                  <a:pt x="20126" y="327"/>
                  <a:pt x="20101" y="310"/>
                </a:cubicBezTo>
                <a:cubicBezTo>
                  <a:pt x="20076" y="293"/>
                  <a:pt x="19988" y="263"/>
                  <a:pt x="19904" y="244"/>
                </a:cubicBezTo>
                <a:cubicBezTo>
                  <a:pt x="19820" y="225"/>
                  <a:pt x="19742" y="201"/>
                  <a:pt x="19730" y="191"/>
                </a:cubicBezTo>
                <a:cubicBezTo>
                  <a:pt x="19718" y="182"/>
                  <a:pt x="19670" y="174"/>
                  <a:pt x="19624" y="174"/>
                </a:cubicBezTo>
                <a:cubicBezTo>
                  <a:pt x="19571" y="174"/>
                  <a:pt x="19538" y="164"/>
                  <a:pt x="19538" y="148"/>
                </a:cubicBezTo>
                <a:cubicBezTo>
                  <a:pt x="19538" y="132"/>
                  <a:pt x="19505" y="122"/>
                  <a:pt x="19453" y="122"/>
                </a:cubicBezTo>
                <a:cubicBezTo>
                  <a:pt x="19406" y="122"/>
                  <a:pt x="19359" y="115"/>
                  <a:pt x="19347" y="105"/>
                </a:cubicBezTo>
                <a:cubicBezTo>
                  <a:pt x="19335" y="96"/>
                  <a:pt x="19275" y="87"/>
                  <a:pt x="19214" y="87"/>
                </a:cubicBezTo>
                <a:cubicBezTo>
                  <a:pt x="19153" y="87"/>
                  <a:pt x="19074" y="75"/>
                  <a:pt x="19037" y="61"/>
                </a:cubicBezTo>
                <a:cubicBezTo>
                  <a:pt x="18993" y="44"/>
                  <a:pt x="18886" y="36"/>
                  <a:pt x="18734" y="36"/>
                </a:cubicBezTo>
                <a:cubicBezTo>
                  <a:pt x="18605" y="36"/>
                  <a:pt x="18490" y="28"/>
                  <a:pt x="18478" y="18"/>
                </a:cubicBezTo>
                <a:cubicBezTo>
                  <a:pt x="18463" y="6"/>
                  <a:pt x="14578" y="0"/>
                  <a:pt x="10693" y="0"/>
                </a:cubicBezTo>
                <a:close/>
              </a:path>
            </a:pathLst>
          </a:custGeom>
          <a:ln w="12700">
            <a:miter lim="400000"/>
          </a:ln>
        </p:spPr>
      </p:pic>
      <p:pic>
        <p:nvPicPr>
          <p:cNvPr id="383" name="Werkcentrum-Havas-097-v1.jpg" descr="Werkcentrum-Havas-097-v1.jpg"/>
          <p:cNvPicPr>
            <a:picLocks noChangeAspect="1"/>
          </p:cNvPicPr>
          <p:nvPr/>
        </p:nvPicPr>
        <p:blipFill>
          <a:blip r:embed="rId4"/>
          <a:srcRect l="31627" t="13019" r="34171" b="35702"/>
          <a:stretch>
            <a:fillRect/>
          </a:stretch>
        </p:blipFill>
        <p:spPr>
          <a:xfrm>
            <a:off x="7047097" y="2942225"/>
            <a:ext cx="2044701" cy="2044701"/>
          </a:xfrm>
          <a:prstGeom prst="rect">
            <a:avLst/>
          </a:prstGeom>
          <a:ln w="12700">
            <a:miter lim="400000"/>
          </a:ln>
        </p:spPr>
      </p:pic>
      <p:sp>
        <p:nvSpPr>
          <p:cNvPr id="384" name="Voor…"/>
          <p:cNvSpPr/>
          <p:nvPr/>
        </p:nvSpPr>
        <p:spPr>
          <a:xfrm>
            <a:off x="642465" y="2941437"/>
            <a:ext cx="2047330" cy="2046276"/>
          </a:xfrm>
          <a:prstGeom prst="rect">
            <a:avLst/>
          </a:prstGeom>
          <a:solidFill>
            <a:srgbClr val="FFFFFF"/>
          </a:solidFill>
          <a:ln w="12700">
            <a:solidFill>
              <a:srgbClr val="929292"/>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20650" tIns="120650" rIns="120650" bIns="120650" anchor="ctr"/>
          <a:lstStyle/>
          <a:p>
            <a:pPr>
              <a:lnSpc>
                <a:spcPct val="70000"/>
              </a:lnSpc>
              <a:defRPr sz="3600" b="1" spc="-72">
                <a:solidFill>
                  <a:srgbClr val="D60004"/>
                </a:solidFill>
              </a:defRPr>
            </a:pPr>
            <a:r>
              <a:rPr sz="2400" dirty="0">
                <a:solidFill>
                  <a:schemeClr val="accent1"/>
                </a:solidFill>
              </a:rPr>
              <a:t>Voor </a:t>
            </a:r>
          </a:p>
          <a:p>
            <a:pPr>
              <a:lnSpc>
                <a:spcPct val="70000"/>
              </a:lnSpc>
              <a:defRPr sz="3600" b="1" spc="-72">
                <a:solidFill>
                  <a:srgbClr val="001FC9"/>
                </a:solidFill>
              </a:defRPr>
            </a:pPr>
            <a:r>
              <a:rPr sz="2400" dirty="0" err="1">
                <a:solidFill>
                  <a:schemeClr val="accent1"/>
                </a:solidFill>
              </a:rPr>
              <a:t>werkvragen</a:t>
            </a:r>
            <a:r>
              <a:rPr sz="2400" dirty="0">
                <a:solidFill>
                  <a:schemeClr val="accent1"/>
                </a:solidFill>
              </a:rPr>
              <a:t> </a:t>
            </a:r>
          </a:p>
          <a:p>
            <a:pPr>
              <a:lnSpc>
                <a:spcPct val="70000"/>
              </a:lnSpc>
              <a:defRPr sz="3600" b="1" spc="-72">
                <a:solidFill>
                  <a:srgbClr val="001FC9"/>
                </a:solidFill>
              </a:defRPr>
            </a:pPr>
            <a:r>
              <a:rPr sz="2400" dirty="0" err="1"/>
              <a:t>waar</a:t>
            </a:r>
            <a:r>
              <a:rPr sz="2400" dirty="0"/>
              <a:t> </a:t>
            </a:r>
            <a:r>
              <a:rPr sz="2400" dirty="0" err="1"/>
              <a:t>elke</a:t>
            </a:r>
            <a:r>
              <a:rPr sz="2400" dirty="0"/>
              <a:t> </a:t>
            </a:r>
            <a:r>
              <a:rPr sz="2400" dirty="0" err="1"/>
              <a:t>werkgever</a:t>
            </a:r>
            <a:endParaRPr sz="2400" dirty="0">
              <a:solidFill>
                <a:srgbClr val="000000"/>
              </a:solidFill>
            </a:endParaRPr>
          </a:p>
          <a:p>
            <a:pPr>
              <a:lnSpc>
                <a:spcPct val="70000"/>
              </a:lnSpc>
              <a:defRPr sz="3600" b="1" spc="-72">
                <a:solidFill>
                  <a:srgbClr val="001FC9"/>
                </a:solidFill>
              </a:defRPr>
            </a:pPr>
            <a:r>
              <a:rPr sz="2400" dirty="0"/>
              <a:t>mee </a:t>
            </a:r>
            <a:r>
              <a:rPr sz="2400" dirty="0" err="1"/>
              <a:t>loopt</a:t>
            </a:r>
            <a:endParaRPr sz="2400" dirty="0"/>
          </a:p>
        </p:txBody>
      </p:sp>
      <p:sp>
        <p:nvSpPr>
          <p:cNvPr id="385" name="Square"/>
          <p:cNvSpPr/>
          <p:nvPr/>
        </p:nvSpPr>
        <p:spPr>
          <a:xfrm>
            <a:off x="9136135" y="2941437"/>
            <a:ext cx="2047330" cy="2046276"/>
          </a:xfrm>
          <a:prstGeom prst="rect">
            <a:avLst/>
          </a:prstGeom>
          <a:solidFill>
            <a:srgbClr val="FFFFFF"/>
          </a:solidFill>
          <a:ln w="12700">
            <a:solidFill>
              <a:srgbClr val="929292"/>
            </a:solidFill>
            <a:miter lim="400000"/>
          </a:ln>
        </p:spPr>
        <p:txBody>
          <a:bodyPr lIns="25400" tIns="25400" rIns="25400" bIns="25400" anchor="ctr"/>
          <a:lstStyle/>
          <a:p>
            <a:pPr algn="ctr">
              <a:lnSpc>
                <a:spcPct val="80000"/>
              </a:lnSpc>
              <a:defRPr sz="3600" spc="-72">
                <a:solidFill>
                  <a:srgbClr val="001FC9"/>
                </a:solidFill>
              </a:defRPr>
            </a:pPr>
            <a:endParaRPr/>
          </a:p>
        </p:txBody>
      </p:sp>
      <p:sp>
        <p:nvSpPr>
          <p:cNvPr id="386" name="Voor…"/>
          <p:cNvSpPr/>
          <p:nvPr/>
        </p:nvSpPr>
        <p:spPr>
          <a:xfrm>
            <a:off x="4952800" y="2941437"/>
            <a:ext cx="2047330" cy="2046276"/>
          </a:xfrm>
          <a:prstGeom prst="rect">
            <a:avLst/>
          </a:prstGeom>
          <a:solidFill>
            <a:srgbClr val="FFFFFF"/>
          </a:solidFill>
          <a:ln w="12700">
            <a:solidFill>
              <a:srgbClr val="929292"/>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20650" tIns="120650" rIns="120650" bIns="120650" anchor="ctr"/>
          <a:lstStyle/>
          <a:p>
            <a:pPr>
              <a:lnSpc>
                <a:spcPct val="70000"/>
              </a:lnSpc>
              <a:defRPr sz="3600" b="1" spc="-72">
                <a:solidFill>
                  <a:srgbClr val="008028"/>
                </a:solidFill>
              </a:defRPr>
            </a:pPr>
            <a:r>
              <a:rPr sz="2400" dirty="0"/>
              <a:t>Voor </a:t>
            </a:r>
          </a:p>
          <a:p>
            <a:pPr>
              <a:lnSpc>
                <a:spcPct val="70000"/>
              </a:lnSpc>
              <a:defRPr sz="3600" b="1" spc="-72">
                <a:solidFill>
                  <a:srgbClr val="001FC9"/>
                </a:solidFill>
              </a:defRPr>
            </a:pPr>
            <a:r>
              <a:rPr sz="2400" dirty="0" err="1">
                <a:solidFill>
                  <a:srgbClr val="008028"/>
                </a:solidFill>
              </a:rPr>
              <a:t>werkvragen</a:t>
            </a:r>
            <a:r>
              <a:rPr sz="2400" dirty="0"/>
              <a:t> </a:t>
            </a:r>
          </a:p>
          <a:p>
            <a:pPr>
              <a:lnSpc>
                <a:spcPct val="70000"/>
              </a:lnSpc>
              <a:defRPr sz="3600" b="1" spc="-72">
                <a:solidFill>
                  <a:srgbClr val="001FC9"/>
                </a:solidFill>
              </a:defRPr>
            </a:pPr>
            <a:r>
              <a:rPr sz="2400" dirty="0" err="1"/>
              <a:t>waar</a:t>
            </a:r>
            <a:r>
              <a:rPr sz="2400" dirty="0"/>
              <a:t> je </a:t>
            </a:r>
            <a:r>
              <a:rPr sz="2400" dirty="0" err="1"/>
              <a:t>niet</a:t>
            </a:r>
            <a:r>
              <a:rPr sz="2400" dirty="0"/>
              <a:t> </a:t>
            </a:r>
            <a:r>
              <a:rPr sz="2400" dirty="0" err="1"/>
              <a:t>omheen</a:t>
            </a:r>
            <a:r>
              <a:rPr sz="2400" dirty="0"/>
              <a:t> </a:t>
            </a:r>
            <a:r>
              <a:rPr sz="2400" dirty="0" err="1"/>
              <a:t>kunt</a:t>
            </a:r>
            <a:endParaRPr sz="2400" dirty="0"/>
          </a:p>
        </p:txBody>
      </p:sp>
      <p:pic>
        <p:nvPicPr>
          <p:cNvPr id="387" name="Werkcentrum-Havas-058 3.jpg" descr="Werkcentrum-Havas-058 3.jpg"/>
          <p:cNvPicPr>
            <a:picLocks noChangeAspect="1"/>
          </p:cNvPicPr>
          <p:nvPr/>
        </p:nvPicPr>
        <p:blipFill>
          <a:blip r:embed="rId5"/>
          <a:srcRect l="6689" t="5705" r="6689" b="36518"/>
          <a:stretch>
            <a:fillRect/>
          </a:stretch>
        </p:blipFill>
        <p:spPr>
          <a:xfrm>
            <a:off x="2736762" y="2942225"/>
            <a:ext cx="2044701" cy="2044701"/>
          </a:xfrm>
          <a:prstGeom prst="rect">
            <a:avLst/>
          </a:prstGeom>
          <a:ln w="12700">
            <a:miter lim="400000"/>
          </a:ln>
        </p:spPr>
      </p:pic>
      <p:sp>
        <p:nvSpPr>
          <p:cNvPr id="388" name="Rectangle"/>
          <p:cNvSpPr/>
          <p:nvPr/>
        </p:nvSpPr>
        <p:spPr>
          <a:xfrm>
            <a:off x="2746832" y="3954027"/>
            <a:ext cx="2047331" cy="1041954"/>
          </a:xfrm>
          <a:prstGeom prst="rect">
            <a:avLst/>
          </a:prstGeom>
          <a:gradFill>
            <a:gsLst>
              <a:gs pos="0">
                <a:srgbClr val="919191">
                  <a:alpha val="0"/>
                </a:srgbClr>
              </a:gs>
              <a:gs pos="100000">
                <a:srgbClr val="424242">
                  <a:alpha val="55254"/>
                </a:srgbClr>
              </a:gs>
            </a:gsLst>
            <a:lin ang="5400000"/>
          </a:gradFill>
          <a:ln w="12700">
            <a:miter lim="400000"/>
          </a:ln>
        </p:spPr>
        <p:txBody>
          <a:bodyPr lIns="25400" tIns="25400" rIns="25400" bIns="25400" anchor="ctr"/>
          <a:lstStyle/>
          <a:p>
            <a:pPr algn="ctr" defTabSz="412750">
              <a:defRPr sz="3200">
                <a:solidFill>
                  <a:srgbClr val="919191">
                    <a:alpha val="0"/>
                  </a:srgbClr>
                </a:solidFill>
                <a:latin typeface="Helvetica Neue Medium"/>
                <a:ea typeface="Helvetica Neue Medium"/>
                <a:cs typeface="Helvetica Neue Medium"/>
                <a:sym typeface="Helvetica Neue Medium"/>
              </a:defRPr>
            </a:pPr>
            <a:endParaRPr sz="1600"/>
          </a:p>
        </p:txBody>
      </p:sp>
      <p:sp>
        <p:nvSpPr>
          <p:cNvPr id="389" name="Waar vind ik  nieuwe mensen?"/>
          <p:cNvSpPr/>
          <p:nvPr/>
        </p:nvSpPr>
        <p:spPr>
          <a:xfrm>
            <a:off x="2734132" y="4143982"/>
            <a:ext cx="2047331" cy="77842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5400" tIns="25400" rIns="25400" bIns="25400" anchor="ctr"/>
          <a:lstStyle/>
          <a:p>
            <a:pPr algn="ctr" defTabSz="412750">
              <a:lnSpc>
                <a:spcPct val="80000"/>
              </a:lnSpc>
              <a:defRPr sz="3200" b="1">
                <a:solidFill>
                  <a:srgbClr val="FFFFFF"/>
                </a:solidFill>
              </a:defRPr>
            </a:pPr>
            <a:r>
              <a:rPr sz="1600" dirty="0" err="1"/>
              <a:t>Waar</a:t>
            </a:r>
            <a:r>
              <a:rPr sz="1600" dirty="0"/>
              <a:t> </a:t>
            </a:r>
            <a:r>
              <a:rPr sz="1600" dirty="0" err="1"/>
              <a:t>vind</a:t>
            </a:r>
            <a:r>
              <a:rPr sz="1600" dirty="0"/>
              <a:t> </a:t>
            </a:r>
            <a:r>
              <a:rPr sz="1600" dirty="0" err="1"/>
              <a:t>ik</a:t>
            </a:r>
            <a:r>
              <a:rPr sz="1600" dirty="0"/>
              <a:t> </a:t>
            </a:r>
            <a:br>
              <a:rPr sz="1600" dirty="0"/>
            </a:br>
            <a:r>
              <a:rPr sz="1600" dirty="0" err="1"/>
              <a:t>nieuwe</a:t>
            </a:r>
            <a:r>
              <a:rPr sz="1600" dirty="0"/>
              <a:t> </a:t>
            </a:r>
            <a:r>
              <a:rPr sz="1600" dirty="0" err="1"/>
              <a:t>mensen</a:t>
            </a:r>
            <a:r>
              <a:rPr sz="1600" dirty="0"/>
              <a:t>?</a:t>
            </a:r>
          </a:p>
        </p:txBody>
      </p:sp>
      <p:sp>
        <p:nvSpPr>
          <p:cNvPr id="390" name="Rectangle"/>
          <p:cNvSpPr/>
          <p:nvPr/>
        </p:nvSpPr>
        <p:spPr>
          <a:xfrm>
            <a:off x="7044468" y="4265511"/>
            <a:ext cx="2047330" cy="730471"/>
          </a:xfrm>
          <a:prstGeom prst="rect">
            <a:avLst/>
          </a:prstGeom>
          <a:gradFill>
            <a:gsLst>
              <a:gs pos="0">
                <a:srgbClr val="919191">
                  <a:alpha val="0"/>
                </a:srgbClr>
              </a:gs>
              <a:gs pos="100000">
                <a:srgbClr val="424242">
                  <a:alpha val="55254"/>
                </a:srgbClr>
              </a:gs>
            </a:gsLst>
            <a:lin ang="5400000"/>
          </a:gradFill>
          <a:ln w="12700">
            <a:miter lim="400000"/>
          </a:ln>
        </p:spPr>
        <p:txBody>
          <a:bodyPr lIns="25400" tIns="25400" rIns="25400" bIns="25400" anchor="ctr"/>
          <a:lstStyle/>
          <a:p>
            <a:pPr algn="ctr" defTabSz="412750">
              <a:defRPr sz="3200">
                <a:solidFill>
                  <a:srgbClr val="919191">
                    <a:alpha val="0"/>
                  </a:srgbClr>
                </a:solidFill>
                <a:latin typeface="Helvetica Neue Medium"/>
                <a:ea typeface="Helvetica Neue Medium"/>
                <a:cs typeface="Helvetica Neue Medium"/>
                <a:sym typeface="Helvetica Neue Medium"/>
              </a:defRPr>
            </a:pPr>
            <a:endParaRPr sz="1600"/>
          </a:p>
        </p:txBody>
      </p:sp>
      <p:sp>
        <p:nvSpPr>
          <p:cNvPr id="391" name="Hoe kan ik  medewerkers opleiden?"/>
          <p:cNvSpPr/>
          <p:nvPr/>
        </p:nvSpPr>
        <p:spPr>
          <a:xfrm>
            <a:off x="7044468" y="4143982"/>
            <a:ext cx="2047330" cy="77842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5400" tIns="25400" rIns="25400" bIns="25400" anchor="ctr"/>
          <a:lstStyle/>
          <a:p>
            <a:pPr algn="ctr" defTabSz="412750">
              <a:lnSpc>
                <a:spcPct val="80000"/>
              </a:lnSpc>
              <a:defRPr sz="3200" b="1">
                <a:solidFill>
                  <a:srgbClr val="FFFFFF"/>
                </a:solidFill>
              </a:defRPr>
            </a:pPr>
            <a:r>
              <a:rPr sz="1600"/>
              <a:t>Hoe kan ik </a:t>
            </a:r>
            <a:br>
              <a:rPr sz="1600"/>
            </a:br>
            <a:r>
              <a:rPr sz="1600"/>
              <a:t>medewerkers opleiden?</a:t>
            </a:r>
          </a:p>
        </p:txBody>
      </p:sp>
      <p:pic>
        <p:nvPicPr>
          <p:cNvPr id="393" name="geplakte-afbeelding.tiff" descr="geplakte-afbeelding.tiff"/>
          <p:cNvPicPr>
            <a:picLocks noChangeAspect="1"/>
          </p:cNvPicPr>
          <p:nvPr/>
        </p:nvPicPr>
        <p:blipFill>
          <a:blip r:embed="rId2"/>
          <a:srcRect l="1958" t="2837" r="3576" b="2673"/>
          <a:stretch>
            <a:fillRect/>
          </a:stretch>
        </p:blipFill>
        <p:spPr>
          <a:xfrm>
            <a:off x="675889" y="2132636"/>
            <a:ext cx="287984" cy="288058"/>
          </a:xfrm>
          <a:custGeom>
            <a:avLst/>
            <a:gdLst/>
            <a:ahLst/>
            <a:cxnLst>
              <a:cxn ang="0">
                <a:pos x="wd2" y="hd2"/>
              </a:cxn>
              <a:cxn ang="5400000">
                <a:pos x="wd2" y="hd2"/>
              </a:cxn>
              <a:cxn ang="10800000">
                <a:pos x="wd2" y="hd2"/>
              </a:cxn>
              <a:cxn ang="16200000">
                <a:pos x="wd2" y="hd2"/>
              </a:cxn>
            </a:cxnLst>
            <a:rect l="0" t="0" r="r" b="b"/>
            <a:pathLst>
              <a:path w="19678" h="20594" extrusionOk="0">
                <a:moveTo>
                  <a:pt x="9839" y="0"/>
                </a:moveTo>
                <a:cubicBezTo>
                  <a:pt x="7320" y="0"/>
                  <a:pt x="4805" y="1011"/>
                  <a:pt x="2883" y="3022"/>
                </a:cubicBezTo>
                <a:cubicBezTo>
                  <a:pt x="-961" y="7044"/>
                  <a:pt x="-961" y="13556"/>
                  <a:pt x="2883" y="17578"/>
                </a:cubicBezTo>
                <a:cubicBezTo>
                  <a:pt x="6727" y="21600"/>
                  <a:pt x="12951" y="21600"/>
                  <a:pt x="16795" y="17578"/>
                </a:cubicBezTo>
                <a:cubicBezTo>
                  <a:pt x="20639" y="13556"/>
                  <a:pt x="20639" y="7044"/>
                  <a:pt x="16795" y="3022"/>
                </a:cubicBezTo>
                <a:cubicBezTo>
                  <a:pt x="14873" y="1011"/>
                  <a:pt x="12358" y="0"/>
                  <a:pt x="9839" y="0"/>
                </a:cubicBezTo>
                <a:close/>
              </a:path>
            </a:pathLst>
          </a:custGeom>
          <a:ln w="12700">
            <a:solidFill>
              <a:srgbClr val="000000"/>
            </a:solidFill>
            <a:miter lim="400000"/>
          </a:ln>
        </p:spPr>
      </p:pic>
      <p:pic>
        <p:nvPicPr>
          <p:cNvPr id="3" name="Afbeelding 2">
            <a:extLst>
              <a:ext uri="{FF2B5EF4-FFF2-40B4-BE49-F238E27FC236}">
                <a16:creationId xmlns:a16="http://schemas.microsoft.com/office/drawing/2014/main" id="{6B3F8A59-D384-392A-59E0-DC29AE40D5D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481850" y="3760119"/>
            <a:ext cx="1355899" cy="374974"/>
          </a:xfrm>
          <a:prstGeom prst="rect">
            <a:avLst/>
          </a:prstGeom>
        </p:spPr>
      </p:pic>
      <p:pic>
        <p:nvPicPr>
          <p:cNvPr id="20" name="Afbeelding 19">
            <a:extLst>
              <a:ext uri="{FF2B5EF4-FFF2-40B4-BE49-F238E27FC236}">
                <a16:creationId xmlns:a16="http://schemas.microsoft.com/office/drawing/2014/main" id="{818EFC56-ADDE-2D1C-FB1E-FBC6DB86386B}"/>
              </a:ext>
            </a:extLst>
          </p:cNvPr>
          <p:cNvPicPr>
            <a:picLocks noChangeAspect="1"/>
          </p:cNvPicPr>
          <p:nvPr/>
        </p:nvPicPr>
        <p:blipFill rotWithShape="1">
          <a:blip r:embed="rId6">
            <a:extLst>
              <a:ext uri="{28A0092B-C50C-407E-A947-70E740481C1C}">
                <a14:useLocalDpi xmlns:a14="http://schemas.microsoft.com/office/drawing/2010/main" val="0"/>
              </a:ext>
            </a:extLst>
          </a:blip>
          <a:srcRect t="-1" r="70931" b="-16126"/>
          <a:stretch/>
        </p:blipFill>
        <p:spPr>
          <a:xfrm>
            <a:off x="642465" y="2115708"/>
            <a:ext cx="394151" cy="435442"/>
          </a:xfrm>
          <a:prstGeom prst="rect">
            <a:avLst/>
          </a:prstGeom>
        </p:spPr>
      </p:pic>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4" name="8o4nl2Cu2Mu1PLmQ.png" descr="8o4nl2Cu2Mu1PLmQ.png"/>
          <p:cNvPicPr>
            <a:picLocks noChangeAspect="1"/>
          </p:cNvPicPr>
          <p:nvPr/>
        </p:nvPicPr>
        <p:blipFill>
          <a:blip r:embed="rId2"/>
          <a:stretch>
            <a:fillRect/>
          </a:stretch>
        </p:blipFill>
        <p:spPr>
          <a:xfrm>
            <a:off x="503853" y="301401"/>
            <a:ext cx="9321283" cy="6402184"/>
          </a:xfrm>
          <a:prstGeom prst="rect">
            <a:avLst/>
          </a:prstGeom>
          <a:ln w="12700">
            <a:miter lim="400000"/>
          </a:ln>
        </p:spPr>
      </p:pic>
      <p:pic>
        <p:nvPicPr>
          <p:cNvPr id="3" name="Afbeelding 2" descr="Afbeelding met tekst, Lettertype, Graphics, logo&#10;&#10;Automatisch gegenereerde beschrijving">
            <a:extLst>
              <a:ext uri="{FF2B5EF4-FFF2-40B4-BE49-F238E27FC236}">
                <a16:creationId xmlns:a16="http://schemas.microsoft.com/office/drawing/2014/main" id="{0C3484BB-3DBF-2BC4-74C9-D6578E59F0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77062" y="6100578"/>
            <a:ext cx="1863011" cy="514488"/>
          </a:xfrm>
          <a:prstGeom prst="rect">
            <a:avLst/>
          </a:prstGeom>
        </p:spPr>
      </p:pic>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6" name="116007034_Werkcentrum Regionaal OOH 2_02.jpg" descr="116007034_Werkcentrum Regionaal OOH 2_02.jpg"/>
          <p:cNvPicPr>
            <a:picLocks noChangeAspect="1"/>
          </p:cNvPicPr>
          <p:nvPr/>
        </p:nvPicPr>
        <p:blipFill>
          <a:blip r:embed="rId2"/>
          <a:stretch>
            <a:fillRect/>
          </a:stretch>
        </p:blipFill>
        <p:spPr>
          <a:xfrm>
            <a:off x="7453284" y="2006071"/>
            <a:ext cx="2270737" cy="3352040"/>
          </a:xfrm>
          <a:prstGeom prst="rect">
            <a:avLst/>
          </a:prstGeom>
          <a:ln w="12700">
            <a:miter lim="400000"/>
          </a:ln>
        </p:spPr>
      </p:pic>
      <p:grpSp>
        <p:nvGrpSpPr>
          <p:cNvPr id="509" name="Group"/>
          <p:cNvGrpSpPr/>
          <p:nvPr/>
        </p:nvGrpSpPr>
        <p:grpSpPr>
          <a:xfrm>
            <a:off x="7399913" y="1883841"/>
            <a:ext cx="2377431" cy="4276333"/>
            <a:chOff x="0" y="0"/>
            <a:chExt cx="4754860" cy="8552665"/>
          </a:xfrm>
        </p:grpSpPr>
        <p:pic>
          <p:nvPicPr>
            <p:cNvPr id="507" name="abri.psd" descr="abri.psd"/>
            <p:cNvPicPr>
              <a:picLocks noChangeAspect="1"/>
            </p:cNvPicPr>
            <p:nvPr/>
          </p:nvPicPr>
          <p:blipFill>
            <a:blip r:embed="rId3"/>
            <a:srcRect t="18282"/>
            <a:stretch>
              <a:fillRect/>
            </a:stretch>
          </p:blipFill>
          <p:spPr>
            <a:xfrm>
              <a:off x="0" y="629575"/>
              <a:ext cx="4754861" cy="7923090"/>
            </a:xfrm>
            <a:prstGeom prst="rect">
              <a:avLst/>
            </a:prstGeom>
            <a:ln w="12700" cap="flat">
              <a:noFill/>
              <a:miter lim="400000"/>
            </a:ln>
            <a:effectLst>
              <a:outerShdw blurRad="355600" rotWithShape="0">
                <a:srgbClr val="000000">
                  <a:alpha val="75000"/>
                </a:srgbClr>
              </a:outerShdw>
              <a:reflection stA="10368" endPos="40000" dir="5400000" sy="-100000" algn="bl" rotWithShape="0"/>
            </a:effectLst>
          </p:spPr>
        </p:pic>
        <p:pic>
          <p:nvPicPr>
            <p:cNvPr id="508" name="abri.psd" descr="abri.psd"/>
            <p:cNvPicPr>
              <a:picLocks noChangeAspect="1"/>
            </p:cNvPicPr>
            <p:nvPr/>
          </p:nvPicPr>
          <p:blipFill>
            <a:blip r:embed="rId3"/>
            <a:srcRect b="68640"/>
            <a:stretch>
              <a:fillRect/>
            </a:stretch>
          </p:blipFill>
          <p:spPr>
            <a:xfrm>
              <a:off x="0" y="0"/>
              <a:ext cx="4754861" cy="3040469"/>
            </a:xfrm>
            <a:prstGeom prst="rect">
              <a:avLst/>
            </a:prstGeom>
            <a:ln w="12700" cap="flat">
              <a:noFill/>
              <a:miter lim="400000"/>
            </a:ln>
            <a:effectLst/>
          </p:spPr>
        </p:pic>
      </p:grpSp>
      <p:sp>
        <p:nvSpPr>
          <p:cNvPr id="510" name="OOH vraag"/>
          <p:cNvSpPr txBox="1">
            <a:spLocks noGrp="1"/>
          </p:cNvSpPr>
          <p:nvPr>
            <p:ph type="body" idx="21"/>
          </p:nvPr>
        </p:nvSpPr>
        <p:spPr>
          <a:xfrm>
            <a:off x="500612" y="647727"/>
            <a:ext cx="10985501" cy="1634013"/>
          </a:xfrm>
          <a:prstGeom prst="rect">
            <a:avLst/>
          </a:prstGeom>
        </p:spPr>
        <p:txBody>
          <a:bodyPr/>
          <a:lstStyle/>
          <a:p>
            <a:r>
              <a:rPr dirty="0"/>
              <a:t>OOH</a:t>
            </a:r>
            <a:endParaRPr sz="600" spc="-12" dirty="0">
              <a:solidFill>
                <a:srgbClr val="000000"/>
              </a:solidFill>
              <a:latin typeface="Times Roman"/>
              <a:ea typeface="Times Roman"/>
              <a:cs typeface="Times Roman"/>
              <a:sym typeface="Times Roman"/>
            </a:endParaRPr>
          </a:p>
        </p:txBody>
      </p:sp>
      <p:pic>
        <p:nvPicPr>
          <p:cNvPr id="511" name="116007034_Werkcentrum Regionaal OOH 2_03.jpg" descr="116007034_Werkcentrum Regionaal OOH 2_03.jpg"/>
          <p:cNvPicPr>
            <a:picLocks noChangeAspect="1"/>
          </p:cNvPicPr>
          <p:nvPr/>
        </p:nvPicPr>
        <p:blipFill>
          <a:blip r:embed="rId4"/>
          <a:srcRect/>
          <a:stretch>
            <a:fillRect/>
          </a:stretch>
        </p:blipFill>
        <p:spPr>
          <a:xfrm>
            <a:off x="4649759" y="2006071"/>
            <a:ext cx="2270737" cy="3352040"/>
          </a:xfrm>
          <a:prstGeom prst="rect">
            <a:avLst/>
          </a:prstGeom>
          <a:ln w="12700">
            <a:miter lim="400000"/>
          </a:ln>
        </p:spPr>
      </p:pic>
      <p:grpSp>
        <p:nvGrpSpPr>
          <p:cNvPr id="515" name="Group"/>
          <p:cNvGrpSpPr/>
          <p:nvPr/>
        </p:nvGrpSpPr>
        <p:grpSpPr>
          <a:xfrm>
            <a:off x="4596387" y="1883841"/>
            <a:ext cx="2377431" cy="4276333"/>
            <a:chOff x="0" y="0"/>
            <a:chExt cx="4754860" cy="8552665"/>
          </a:xfrm>
        </p:grpSpPr>
        <p:pic>
          <p:nvPicPr>
            <p:cNvPr id="513" name="abri.psd" descr="abri.psd"/>
            <p:cNvPicPr>
              <a:picLocks noChangeAspect="1"/>
            </p:cNvPicPr>
            <p:nvPr/>
          </p:nvPicPr>
          <p:blipFill>
            <a:blip r:embed="rId3"/>
            <a:srcRect t="18282"/>
            <a:stretch>
              <a:fillRect/>
            </a:stretch>
          </p:blipFill>
          <p:spPr>
            <a:xfrm>
              <a:off x="0" y="629575"/>
              <a:ext cx="4754861" cy="7923090"/>
            </a:xfrm>
            <a:prstGeom prst="rect">
              <a:avLst/>
            </a:prstGeom>
            <a:ln w="12700" cap="flat">
              <a:noFill/>
              <a:miter lim="400000"/>
            </a:ln>
            <a:effectLst>
              <a:outerShdw blurRad="355600" rotWithShape="0">
                <a:srgbClr val="000000">
                  <a:alpha val="75000"/>
                </a:srgbClr>
              </a:outerShdw>
              <a:reflection stA="10368" endPos="40000" dir="5400000" sy="-100000" algn="bl" rotWithShape="0"/>
            </a:effectLst>
          </p:spPr>
        </p:pic>
        <p:pic>
          <p:nvPicPr>
            <p:cNvPr id="514" name="abri.psd" descr="abri.psd"/>
            <p:cNvPicPr>
              <a:picLocks noChangeAspect="1"/>
            </p:cNvPicPr>
            <p:nvPr/>
          </p:nvPicPr>
          <p:blipFill>
            <a:blip r:embed="rId3"/>
            <a:srcRect b="68640"/>
            <a:stretch>
              <a:fillRect/>
            </a:stretch>
          </p:blipFill>
          <p:spPr>
            <a:xfrm>
              <a:off x="0" y="0"/>
              <a:ext cx="4754861" cy="3040469"/>
            </a:xfrm>
            <a:prstGeom prst="rect">
              <a:avLst/>
            </a:prstGeom>
            <a:ln w="12700" cap="flat">
              <a:noFill/>
              <a:miter lim="400000"/>
            </a:ln>
            <a:effectLst/>
          </p:spPr>
        </p:pic>
      </p:grpSp>
      <p:grpSp>
        <p:nvGrpSpPr>
          <p:cNvPr id="522" name="Group"/>
          <p:cNvGrpSpPr/>
          <p:nvPr/>
        </p:nvGrpSpPr>
        <p:grpSpPr>
          <a:xfrm>
            <a:off x="4596404" y="1883841"/>
            <a:ext cx="2377431" cy="4276333"/>
            <a:chOff x="0" y="0"/>
            <a:chExt cx="4754860" cy="8552664"/>
          </a:xfrm>
        </p:grpSpPr>
        <p:pic>
          <p:nvPicPr>
            <p:cNvPr id="518" name="116007034_Werkcentrum Regionaal OOH_03.jpg" descr="116007034_Werkcentrum Regionaal OOH_03.jpg"/>
            <p:cNvPicPr>
              <a:picLocks noChangeAspect="1"/>
            </p:cNvPicPr>
            <p:nvPr/>
          </p:nvPicPr>
          <p:blipFill>
            <a:blip r:embed="rId5"/>
            <a:srcRect/>
            <a:stretch>
              <a:fillRect/>
            </a:stretch>
          </p:blipFill>
          <p:spPr>
            <a:xfrm>
              <a:off x="106743" y="244459"/>
              <a:ext cx="4541474" cy="6704079"/>
            </a:xfrm>
            <a:prstGeom prst="rect">
              <a:avLst/>
            </a:prstGeom>
            <a:ln w="12700" cap="flat">
              <a:noFill/>
              <a:miter lim="400000"/>
            </a:ln>
            <a:effectLst/>
          </p:spPr>
        </p:pic>
        <p:grpSp>
          <p:nvGrpSpPr>
            <p:cNvPr id="521" name="Group"/>
            <p:cNvGrpSpPr/>
            <p:nvPr/>
          </p:nvGrpSpPr>
          <p:grpSpPr>
            <a:xfrm>
              <a:off x="0" y="0"/>
              <a:ext cx="4754861" cy="8552665"/>
              <a:chOff x="0" y="0"/>
              <a:chExt cx="4754860" cy="8552664"/>
            </a:xfrm>
          </p:grpSpPr>
          <p:pic>
            <p:nvPicPr>
              <p:cNvPr id="519" name="abri.psd" descr="abri.psd"/>
              <p:cNvPicPr>
                <a:picLocks noChangeAspect="1"/>
              </p:cNvPicPr>
              <p:nvPr/>
            </p:nvPicPr>
            <p:blipFill>
              <a:blip r:embed="rId3"/>
              <a:srcRect t="18282"/>
              <a:stretch>
                <a:fillRect/>
              </a:stretch>
            </p:blipFill>
            <p:spPr>
              <a:xfrm>
                <a:off x="0" y="629576"/>
                <a:ext cx="4754861" cy="7923089"/>
              </a:xfrm>
              <a:prstGeom prst="rect">
                <a:avLst/>
              </a:prstGeom>
              <a:ln w="12700" cap="flat">
                <a:noFill/>
                <a:miter lim="400000"/>
              </a:ln>
              <a:effectLst>
                <a:outerShdw blurRad="787400" rotWithShape="0">
                  <a:srgbClr val="000000"/>
                </a:outerShdw>
                <a:reflection stA="10368" endPos="40000" dir="5400000" sy="-100000" algn="bl" rotWithShape="0"/>
              </a:effectLst>
            </p:spPr>
          </p:pic>
          <p:pic>
            <p:nvPicPr>
              <p:cNvPr id="520" name="abri.psd" descr="abri.psd"/>
              <p:cNvPicPr>
                <a:picLocks noChangeAspect="1"/>
              </p:cNvPicPr>
              <p:nvPr/>
            </p:nvPicPr>
            <p:blipFill>
              <a:blip r:embed="rId3"/>
              <a:srcRect b="68640"/>
              <a:stretch>
                <a:fillRect/>
              </a:stretch>
            </p:blipFill>
            <p:spPr>
              <a:xfrm>
                <a:off x="0" y="0"/>
                <a:ext cx="4754861" cy="3040468"/>
              </a:xfrm>
              <a:prstGeom prst="rect">
                <a:avLst/>
              </a:prstGeom>
              <a:ln w="12700" cap="flat">
                <a:noFill/>
                <a:miter lim="400000"/>
              </a:ln>
              <a:effectLst/>
            </p:spPr>
          </p:pic>
        </p:grpSp>
      </p:grpSp>
      <p:pic>
        <p:nvPicPr>
          <p:cNvPr id="18" name="Afbeelding 17" descr="Afbeelding met tekst, Lettertype, Graphics, logo&#10;&#10;Automatisch gegenereerde beschrijving">
            <a:extLst>
              <a:ext uri="{FF2B5EF4-FFF2-40B4-BE49-F238E27FC236}">
                <a16:creationId xmlns:a16="http://schemas.microsoft.com/office/drawing/2014/main" id="{32B48ADC-5B75-308F-A5BE-9ECFD97284E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077062" y="6100578"/>
            <a:ext cx="1863011" cy="514488"/>
          </a:xfrm>
          <a:prstGeom prst="rect">
            <a:avLst/>
          </a:prstGeom>
        </p:spPr>
      </p:pic>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0" name="DDH1QCCmO0RMTRBS.png" descr="DDH1QCCmO0RMTRBS.png"/>
          <p:cNvPicPr>
            <a:picLocks noChangeAspect="1"/>
          </p:cNvPicPr>
          <p:nvPr/>
        </p:nvPicPr>
        <p:blipFill>
          <a:blip r:embed="rId2"/>
          <a:stretch>
            <a:fillRect/>
          </a:stretch>
        </p:blipFill>
        <p:spPr>
          <a:xfrm>
            <a:off x="490384" y="439993"/>
            <a:ext cx="8967018" cy="5978013"/>
          </a:xfrm>
          <a:prstGeom prst="rect">
            <a:avLst/>
          </a:prstGeom>
          <a:ln w="12700">
            <a:miter lim="400000"/>
          </a:ln>
        </p:spPr>
      </p:pic>
      <p:pic>
        <p:nvPicPr>
          <p:cNvPr id="3" name="Afbeelding 2" descr="Afbeelding met tekst, Lettertype, Graphics, logo&#10;&#10;Automatisch gegenereerde beschrijving">
            <a:extLst>
              <a:ext uri="{FF2B5EF4-FFF2-40B4-BE49-F238E27FC236}">
                <a16:creationId xmlns:a16="http://schemas.microsoft.com/office/drawing/2014/main" id="{B1EEF3CD-56E5-AFE5-7F0E-AF785E7081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77062" y="6100578"/>
            <a:ext cx="1863011" cy="514488"/>
          </a:xfrm>
          <a:prstGeom prst="rect">
            <a:avLst/>
          </a:prstGeom>
        </p:spPr>
      </p:pic>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8" name="Banners"/>
          <p:cNvSpPr txBox="1"/>
          <p:nvPr/>
        </p:nvSpPr>
        <p:spPr>
          <a:xfrm>
            <a:off x="552529" y="311507"/>
            <a:ext cx="10985501" cy="163401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5400" tIns="25400" rIns="25400" bIns="25400">
            <a:normAutofit/>
          </a:bodyPr>
          <a:lstStyle>
            <a:lvl1pPr>
              <a:lnSpc>
                <a:spcPct val="80000"/>
              </a:lnSpc>
              <a:spcBef>
                <a:spcPts val="0"/>
              </a:spcBef>
              <a:defRPr sz="12000" spc="-239">
                <a:solidFill>
                  <a:srgbClr val="001FC9"/>
                </a:solidFill>
              </a:defRPr>
            </a:lvl1pPr>
          </a:lstStyle>
          <a:p>
            <a:r>
              <a:rPr sz="6000"/>
              <a:t>Banners</a:t>
            </a:r>
          </a:p>
        </p:txBody>
      </p:sp>
      <p:pic>
        <p:nvPicPr>
          <p:cNvPr id="589" name="116007034_Werkcentrum Regionaal Banner 250x250 2_01.jpg" descr="116007034_Werkcentrum Regionaal Banner 250x250 2_01.jpg"/>
          <p:cNvPicPr>
            <a:picLocks noChangeAspect="1"/>
          </p:cNvPicPr>
          <p:nvPr/>
        </p:nvPicPr>
        <p:blipFill>
          <a:blip r:embed="rId2"/>
          <a:stretch>
            <a:fillRect/>
          </a:stretch>
        </p:blipFill>
        <p:spPr>
          <a:xfrm>
            <a:off x="7095648" y="630654"/>
            <a:ext cx="1714733" cy="1714733"/>
          </a:xfrm>
          <a:prstGeom prst="rect">
            <a:avLst/>
          </a:prstGeom>
          <a:ln w="12700">
            <a:solidFill>
              <a:srgbClr val="929292"/>
            </a:solidFill>
            <a:miter lim="400000"/>
          </a:ln>
        </p:spPr>
      </p:pic>
      <p:pic>
        <p:nvPicPr>
          <p:cNvPr id="590" name="116007034_Werkcentrum Regionaal Banner 250x250 2_02.jpg" descr="116007034_Werkcentrum Regionaal Banner 250x250 2_02.jpg"/>
          <p:cNvPicPr>
            <a:picLocks noChangeAspect="1"/>
          </p:cNvPicPr>
          <p:nvPr/>
        </p:nvPicPr>
        <p:blipFill>
          <a:blip r:embed="rId3"/>
          <a:stretch>
            <a:fillRect/>
          </a:stretch>
        </p:blipFill>
        <p:spPr>
          <a:xfrm>
            <a:off x="9844638" y="630654"/>
            <a:ext cx="1714733" cy="1714733"/>
          </a:xfrm>
          <a:prstGeom prst="rect">
            <a:avLst/>
          </a:prstGeom>
          <a:ln w="12700">
            <a:solidFill>
              <a:srgbClr val="929292"/>
            </a:solidFill>
            <a:miter lim="400000"/>
          </a:ln>
        </p:spPr>
      </p:pic>
      <p:pic>
        <p:nvPicPr>
          <p:cNvPr id="591" name="116007034_Werkcentrum Regionaal Banner 300x200 2_01.jpg" descr="116007034_Werkcentrum Regionaal Banner 300x200 2_01.jpg"/>
          <p:cNvPicPr>
            <a:picLocks noChangeAspect="1"/>
          </p:cNvPicPr>
          <p:nvPr/>
        </p:nvPicPr>
        <p:blipFill>
          <a:blip r:embed="rId4"/>
          <a:stretch>
            <a:fillRect/>
          </a:stretch>
        </p:blipFill>
        <p:spPr>
          <a:xfrm>
            <a:off x="6758071" y="4549451"/>
            <a:ext cx="2057679" cy="1371786"/>
          </a:xfrm>
          <a:prstGeom prst="rect">
            <a:avLst/>
          </a:prstGeom>
          <a:ln w="12700">
            <a:solidFill>
              <a:srgbClr val="929292"/>
            </a:solidFill>
            <a:miter lim="400000"/>
          </a:ln>
        </p:spPr>
      </p:pic>
      <p:pic>
        <p:nvPicPr>
          <p:cNvPr id="592" name="116007034_Werkcentrum Regionaal Banner 300x200 2_02.jpg" descr="116007034_Werkcentrum Regionaal Banner 300x200 2_02.jpg"/>
          <p:cNvPicPr>
            <a:picLocks noChangeAspect="1"/>
          </p:cNvPicPr>
          <p:nvPr/>
        </p:nvPicPr>
        <p:blipFill>
          <a:blip r:embed="rId5"/>
          <a:stretch>
            <a:fillRect/>
          </a:stretch>
        </p:blipFill>
        <p:spPr>
          <a:xfrm>
            <a:off x="9514684" y="4549451"/>
            <a:ext cx="2057679" cy="1371786"/>
          </a:xfrm>
          <a:prstGeom prst="rect">
            <a:avLst/>
          </a:prstGeom>
          <a:ln w="12700">
            <a:solidFill>
              <a:srgbClr val="929292"/>
            </a:solidFill>
            <a:miter lim="400000"/>
          </a:ln>
        </p:spPr>
      </p:pic>
      <p:pic>
        <p:nvPicPr>
          <p:cNvPr id="593" name="116007034_Werkcentrum Regionaal Banner 300x250 2_01.jpg" descr="116007034_Werkcentrum Regionaal Banner 300x250 2_01.jpg"/>
          <p:cNvPicPr>
            <a:picLocks noChangeAspect="1"/>
          </p:cNvPicPr>
          <p:nvPr/>
        </p:nvPicPr>
        <p:blipFill>
          <a:blip r:embed="rId6"/>
          <a:stretch>
            <a:fillRect/>
          </a:stretch>
        </p:blipFill>
        <p:spPr>
          <a:xfrm>
            <a:off x="6758071" y="2571634"/>
            <a:ext cx="2057679" cy="1714732"/>
          </a:xfrm>
          <a:prstGeom prst="rect">
            <a:avLst/>
          </a:prstGeom>
          <a:ln w="12700">
            <a:solidFill>
              <a:srgbClr val="929292"/>
            </a:solidFill>
            <a:miter lim="400000"/>
          </a:ln>
        </p:spPr>
      </p:pic>
      <p:pic>
        <p:nvPicPr>
          <p:cNvPr id="594" name="116007034_Werkcentrum Regionaal Banner 300x250 2_02.jpg" descr="116007034_Werkcentrum Regionaal Banner 300x250 2_02.jpg"/>
          <p:cNvPicPr>
            <a:picLocks noChangeAspect="1"/>
          </p:cNvPicPr>
          <p:nvPr/>
        </p:nvPicPr>
        <p:blipFill>
          <a:blip r:embed="rId7"/>
          <a:stretch>
            <a:fillRect/>
          </a:stretch>
        </p:blipFill>
        <p:spPr>
          <a:xfrm>
            <a:off x="9514684" y="2571634"/>
            <a:ext cx="2057679" cy="1714732"/>
          </a:xfrm>
          <a:prstGeom prst="rect">
            <a:avLst/>
          </a:prstGeom>
          <a:ln w="12700">
            <a:solidFill>
              <a:srgbClr val="929292"/>
            </a:solidFill>
            <a:miter lim="400000"/>
          </a:ln>
        </p:spPr>
      </p:pic>
      <p:pic>
        <p:nvPicPr>
          <p:cNvPr id="595" name="116007034_Werkcentrum Regionaal Banner 300x600 2_01.jpg" descr="116007034_Werkcentrum Regionaal Banner 300x600 2_01.jpg"/>
          <p:cNvPicPr>
            <a:picLocks noChangeAspect="1"/>
          </p:cNvPicPr>
          <p:nvPr/>
        </p:nvPicPr>
        <p:blipFill>
          <a:blip r:embed="rId8"/>
          <a:stretch>
            <a:fillRect/>
          </a:stretch>
        </p:blipFill>
        <p:spPr>
          <a:xfrm>
            <a:off x="629724" y="1679451"/>
            <a:ext cx="2276788" cy="4553575"/>
          </a:xfrm>
          <a:prstGeom prst="rect">
            <a:avLst/>
          </a:prstGeom>
          <a:ln w="12700">
            <a:solidFill>
              <a:srgbClr val="929292"/>
            </a:solidFill>
            <a:miter lim="400000"/>
          </a:ln>
        </p:spPr>
      </p:pic>
      <p:pic>
        <p:nvPicPr>
          <p:cNvPr id="596" name="116007034_Werkcentrum Regionaal Banner 300x600 2_02.jpg" descr="116007034_Werkcentrum Regionaal Banner 300x600 2_02.jpg"/>
          <p:cNvPicPr>
            <a:picLocks noChangeAspect="1"/>
          </p:cNvPicPr>
          <p:nvPr/>
        </p:nvPicPr>
        <p:blipFill>
          <a:blip r:embed="rId9"/>
          <a:stretch>
            <a:fillRect/>
          </a:stretch>
        </p:blipFill>
        <p:spPr>
          <a:xfrm>
            <a:off x="3385954" y="1679451"/>
            <a:ext cx="2276788" cy="4553575"/>
          </a:xfrm>
          <a:prstGeom prst="rect">
            <a:avLst/>
          </a:prstGeom>
          <a:ln w="12700">
            <a:solidFill>
              <a:srgbClr val="929292"/>
            </a:solidFill>
            <a:miter lim="400000"/>
          </a:ln>
        </p:spPr>
      </p:pic>
      <p:sp>
        <p:nvSpPr>
          <p:cNvPr id="597" name="300x600"/>
          <p:cNvSpPr txBox="1"/>
          <p:nvPr/>
        </p:nvSpPr>
        <p:spPr>
          <a:xfrm>
            <a:off x="5179106" y="6229175"/>
            <a:ext cx="506549" cy="1897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25400" tIns="25400" rIns="25400" bIns="25400" anchor="ctr">
            <a:spAutoFit/>
          </a:bodyPr>
          <a:lstStyle>
            <a:lvl1pPr algn="ctr">
              <a:defRPr sz="1800"/>
            </a:lvl1pPr>
          </a:lstStyle>
          <a:p>
            <a:r>
              <a:rPr sz="900"/>
              <a:t>300x600</a:t>
            </a:r>
          </a:p>
        </p:txBody>
      </p:sp>
      <p:sp>
        <p:nvSpPr>
          <p:cNvPr id="598" name="300x600"/>
          <p:cNvSpPr txBox="1"/>
          <p:nvPr/>
        </p:nvSpPr>
        <p:spPr>
          <a:xfrm>
            <a:off x="2400729" y="6229175"/>
            <a:ext cx="506549" cy="1897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25400" tIns="25400" rIns="25400" bIns="25400" anchor="ctr">
            <a:spAutoFit/>
          </a:bodyPr>
          <a:lstStyle>
            <a:lvl1pPr algn="ctr">
              <a:defRPr sz="1800"/>
            </a:lvl1pPr>
          </a:lstStyle>
          <a:p>
            <a:r>
              <a:rPr sz="900"/>
              <a:t>300x600</a:t>
            </a:r>
          </a:p>
        </p:txBody>
      </p:sp>
      <p:sp>
        <p:nvSpPr>
          <p:cNvPr id="599" name="300x200"/>
          <p:cNvSpPr txBox="1"/>
          <p:nvPr/>
        </p:nvSpPr>
        <p:spPr>
          <a:xfrm>
            <a:off x="8297712" y="5937175"/>
            <a:ext cx="506549" cy="1897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25400" tIns="25400" rIns="25400" bIns="25400" anchor="ctr">
            <a:spAutoFit/>
          </a:bodyPr>
          <a:lstStyle>
            <a:lvl1pPr algn="ctr">
              <a:defRPr sz="1800"/>
            </a:lvl1pPr>
          </a:lstStyle>
          <a:p>
            <a:r>
              <a:rPr sz="900"/>
              <a:t>300x200</a:t>
            </a:r>
          </a:p>
        </p:txBody>
      </p:sp>
      <p:sp>
        <p:nvSpPr>
          <p:cNvPr id="600" name="300x250"/>
          <p:cNvSpPr txBox="1"/>
          <p:nvPr/>
        </p:nvSpPr>
        <p:spPr>
          <a:xfrm>
            <a:off x="8297712" y="4310311"/>
            <a:ext cx="506549" cy="1897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25400" tIns="25400" rIns="25400" bIns="25400" anchor="ctr">
            <a:spAutoFit/>
          </a:bodyPr>
          <a:lstStyle>
            <a:lvl1pPr algn="ctr">
              <a:defRPr sz="1800"/>
            </a:lvl1pPr>
          </a:lstStyle>
          <a:p>
            <a:r>
              <a:rPr sz="900"/>
              <a:t>300x250</a:t>
            </a:r>
          </a:p>
        </p:txBody>
      </p:sp>
      <p:sp>
        <p:nvSpPr>
          <p:cNvPr id="601" name="250x250"/>
          <p:cNvSpPr txBox="1"/>
          <p:nvPr/>
        </p:nvSpPr>
        <p:spPr>
          <a:xfrm>
            <a:off x="8297712" y="2357893"/>
            <a:ext cx="506549" cy="1897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25400" tIns="25400" rIns="25400" bIns="25400" anchor="ctr">
            <a:spAutoFit/>
          </a:bodyPr>
          <a:lstStyle>
            <a:lvl1pPr algn="ctr">
              <a:defRPr sz="1800"/>
            </a:lvl1pPr>
          </a:lstStyle>
          <a:p>
            <a:r>
              <a:rPr sz="900"/>
              <a:t>250x250</a:t>
            </a:r>
          </a:p>
        </p:txBody>
      </p:sp>
      <p:sp>
        <p:nvSpPr>
          <p:cNvPr id="602" name="300x200"/>
          <p:cNvSpPr txBox="1"/>
          <p:nvPr/>
        </p:nvSpPr>
        <p:spPr>
          <a:xfrm>
            <a:off x="11053719" y="5937175"/>
            <a:ext cx="506549" cy="1897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25400" tIns="25400" rIns="25400" bIns="25400" anchor="ctr">
            <a:spAutoFit/>
          </a:bodyPr>
          <a:lstStyle>
            <a:lvl1pPr algn="ctr">
              <a:defRPr sz="1800"/>
            </a:lvl1pPr>
          </a:lstStyle>
          <a:p>
            <a:r>
              <a:rPr sz="900"/>
              <a:t>300x200</a:t>
            </a:r>
          </a:p>
        </p:txBody>
      </p:sp>
      <p:sp>
        <p:nvSpPr>
          <p:cNvPr id="603" name="300x250"/>
          <p:cNvSpPr txBox="1"/>
          <p:nvPr/>
        </p:nvSpPr>
        <p:spPr>
          <a:xfrm>
            <a:off x="11053719" y="4310311"/>
            <a:ext cx="506549" cy="1897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25400" tIns="25400" rIns="25400" bIns="25400" anchor="ctr">
            <a:spAutoFit/>
          </a:bodyPr>
          <a:lstStyle>
            <a:lvl1pPr algn="ctr">
              <a:defRPr sz="1800"/>
            </a:lvl1pPr>
          </a:lstStyle>
          <a:p>
            <a:r>
              <a:rPr sz="900"/>
              <a:t>300x250</a:t>
            </a:r>
          </a:p>
        </p:txBody>
      </p:sp>
      <p:sp>
        <p:nvSpPr>
          <p:cNvPr id="604" name="250x250"/>
          <p:cNvSpPr txBox="1"/>
          <p:nvPr/>
        </p:nvSpPr>
        <p:spPr>
          <a:xfrm>
            <a:off x="11053943" y="2357893"/>
            <a:ext cx="506549" cy="1897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25400" tIns="25400" rIns="25400" bIns="25400" anchor="ctr">
            <a:spAutoFit/>
          </a:bodyPr>
          <a:lstStyle>
            <a:lvl1pPr algn="ctr">
              <a:defRPr sz="1800"/>
            </a:lvl1pPr>
          </a:lstStyle>
          <a:p>
            <a:r>
              <a:rPr sz="900"/>
              <a:t>250x250</a:t>
            </a:r>
          </a:p>
        </p:txBody>
      </p:sp>
      <p:pic>
        <p:nvPicPr>
          <p:cNvPr id="19" name="Afbeelding 18" descr="Afbeelding met tekst, Lettertype, Graphics, logo&#10;&#10;Automatisch gegenereerde beschrijving">
            <a:extLst>
              <a:ext uri="{FF2B5EF4-FFF2-40B4-BE49-F238E27FC236}">
                <a16:creationId xmlns:a16="http://schemas.microsoft.com/office/drawing/2014/main" id="{9C5A7286-2203-C6E9-1957-C23B3DFC4E94}"/>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077062" y="6100578"/>
            <a:ext cx="1863011" cy="514488"/>
          </a:xfrm>
          <a:prstGeom prst="rect">
            <a:avLst/>
          </a:prstGeom>
        </p:spPr>
      </p:pic>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jdelijke aanduiding voor dianummer 3">
            <a:extLst>
              <a:ext uri="{FF2B5EF4-FFF2-40B4-BE49-F238E27FC236}">
                <a16:creationId xmlns:a16="http://schemas.microsoft.com/office/drawing/2014/main" id="{6381CB52-A1D5-2F26-A8DA-9B59FD1806D6}"/>
              </a:ext>
            </a:extLst>
          </p:cNvPr>
          <p:cNvSpPr>
            <a:spLocks noGrp="1"/>
          </p:cNvSpPr>
          <p:nvPr>
            <p:ph type="sldNum" sz="quarter" idx="2"/>
          </p:nvPr>
        </p:nvSpPr>
        <p:spPr/>
        <p:txBody>
          <a:bodyPr/>
          <a:lstStyle/>
          <a:p>
            <a:fld id="{86CB4B4D-7CA3-9044-876B-883B54F8677D}" type="slidenum">
              <a:rPr lang="nl-NL" smtClean="0"/>
              <a:t>11</a:t>
            </a:fld>
            <a:endParaRPr lang="nl-NL"/>
          </a:p>
        </p:txBody>
      </p:sp>
      <p:pic>
        <p:nvPicPr>
          <p:cNvPr id="7" name="Afbeelding 6">
            <a:extLst>
              <a:ext uri="{FF2B5EF4-FFF2-40B4-BE49-F238E27FC236}">
                <a16:creationId xmlns:a16="http://schemas.microsoft.com/office/drawing/2014/main" id="{BFD50EBF-1456-111B-7E81-A056855A70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88408" y="1232339"/>
            <a:ext cx="7415183" cy="4393322"/>
          </a:xfrm>
          <a:prstGeom prst="rect">
            <a:avLst/>
          </a:prstGeom>
        </p:spPr>
      </p:pic>
      <p:sp>
        <p:nvSpPr>
          <p:cNvPr id="8" name="Rechthoek 7">
            <a:extLst>
              <a:ext uri="{FF2B5EF4-FFF2-40B4-BE49-F238E27FC236}">
                <a16:creationId xmlns:a16="http://schemas.microsoft.com/office/drawing/2014/main" id="{82A6FAAC-0288-AEA3-9B60-48E22899E3A8}"/>
              </a:ext>
            </a:extLst>
          </p:cNvPr>
          <p:cNvSpPr/>
          <p:nvPr/>
        </p:nvSpPr>
        <p:spPr>
          <a:xfrm>
            <a:off x="9937102" y="5915608"/>
            <a:ext cx="2183363" cy="80243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Tree>
    <p:extLst>
      <p:ext uri="{BB962C8B-B14F-4D97-AF65-F5344CB8AC3E}">
        <p14:creationId xmlns:p14="http://schemas.microsoft.com/office/powerpoint/2010/main" val="769747734"/>
      </p:ext>
    </p:extLst>
  </p:cSld>
  <p:clrMapOvr>
    <a:masterClrMapping/>
  </p:clrMapOvr>
  <p:transition spd="med"/>
</p:sld>
</file>

<file path=ppt/theme/theme1.xml><?xml version="1.0" encoding="utf-8"?>
<a:theme xmlns:a="http://schemas.openxmlformats.org/drawingml/2006/main" name="Kantoorthema">
  <a:themeElements>
    <a:clrScheme name="Regio groen">
      <a:dk1>
        <a:srgbClr val="231F20"/>
      </a:dk1>
      <a:lt1>
        <a:sysClr val="window" lastClr="FFFFFF"/>
      </a:lt1>
      <a:dk2>
        <a:srgbClr val="231F20"/>
      </a:dk2>
      <a:lt2>
        <a:srgbClr val="EEECE1"/>
      </a:lt2>
      <a:accent1>
        <a:srgbClr val="008028"/>
      </a:accent1>
      <a:accent2>
        <a:srgbClr val="FF9600"/>
      </a:accent2>
      <a:accent3>
        <a:srgbClr val="008CFF"/>
      </a:accent3>
      <a:accent4>
        <a:srgbClr val="001FC9"/>
      </a:accent4>
      <a:accent5>
        <a:srgbClr val="001773"/>
      </a:accent5>
      <a:accent6>
        <a:srgbClr val="F79646"/>
      </a:accent6>
      <a:hlink>
        <a:srgbClr val="0000FF"/>
      </a:hlink>
      <a:folHlink>
        <a:srgbClr val="800080"/>
      </a:folHlink>
    </a:clrScheme>
    <a:fontScheme name="Landelijke stijl Werkcentrum">
      <a:majorFont>
        <a:latin typeface="Nunito Bold"/>
        <a:ea typeface=""/>
        <a:cs typeface=""/>
      </a:majorFont>
      <a:minorFont>
        <a:latin typeface="Noto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Werkcentrum - Regionaal groen.pptx" id="{429DC8AF-56E5-4ACB-9118-731BC190CDCD}" vid="{8A502854-3440-49B9-A93F-DE5E1180E53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30CA212B10AAD4BBC6E765BEB5B24AE" ma:contentTypeVersion="15" ma:contentTypeDescription="Een nieuw document maken." ma:contentTypeScope="" ma:versionID="fd201b6c2b16634fbc9ce71e3f1476c1">
  <xsd:schema xmlns:xsd="http://www.w3.org/2001/XMLSchema" xmlns:xs="http://www.w3.org/2001/XMLSchema" xmlns:p="http://schemas.microsoft.com/office/2006/metadata/properties" xmlns:ns2="5976950d-f5c8-4a84-b442-8b9faad1e7e2" xmlns:ns3="c892affd-9aea-4100-a63a-0b29159ee2f9" targetNamespace="http://schemas.microsoft.com/office/2006/metadata/properties" ma:root="true" ma:fieldsID="430c6dfb236a455b282ce459e9411211" ns2:_="" ns3:_="">
    <xsd:import namespace="5976950d-f5c8-4a84-b442-8b9faad1e7e2"/>
    <xsd:import namespace="c892affd-9aea-4100-a63a-0b29159ee2f9"/>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SearchPropertie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76950d-f5c8-4a84-b442-8b9faad1e7e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dexed="true" ma:internalName="MediaServiceDateTaken" ma:readOnly="true">
      <xsd:simpleType>
        <xsd:restriction base="dms:Text"/>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lcf76f155ced4ddcb4097134ff3c332f" ma:index="16" nillable="true" ma:taxonomy="true" ma:internalName="lcf76f155ced4ddcb4097134ff3c332f" ma:taxonomyFieldName="MediaServiceImageTags" ma:displayName="Afbeeldingtags" ma:readOnly="false" ma:fieldId="{5cf76f15-5ced-4ddc-b409-7134ff3c332f}" ma:taxonomyMulti="true" ma:sspId="ecadf510-6fd9-4589-915b-e40c5db06ce5"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Location" ma:index="22"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892affd-9aea-4100-a63a-0b29159ee2f9"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644d5a82-30b2-4144-8b30-472546bb84c8}" ma:internalName="TaxCatchAll" ma:showField="CatchAllData" ma:web="c892affd-9aea-4100-a63a-0b29159ee2f9">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Gedeeld met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c892affd-9aea-4100-a63a-0b29159ee2f9" xsi:nil="true"/>
    <lcf76f155ced4ddcb4097134ff3c332f xmlns="5976950d-f5c8-4a84-b442-8b9faad1e7e2">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haredContentType xmlns="Microsoft.SharePoint.Taxonomy.ContentTypeSync" SourceId="ecadf510-6fd9-4589-915b-e40c5db06ce5" ContentTypeId="0x01" PreviousValue="false"/>
</file>

<file path=customXml/itemProps1.xml><?xml version="1.0" encoding="utf-8"?>
<ds:datastoreItem xmlns:ds="http://schemas.openxmlformats.org/officeDocument/2006/customXml" ds:itemID="{C4D67748-AC11-45F0-8EC6-4E6C57D2F5D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976950d-f5c8-4a84-b442-8b9faad1e7e2"/>
    <ds:schemaRef ds:uri="c892affd-9aea-4100-a63a-0b29159ee2f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3F24E4E-7E78-4180-8294-8D9E111ED64A}">
  <ds:schemaRefs>
    <ds:schemaRef ds:uri="http://schemas.microsoft.com/office/2006/metadata/properties"/>
    <ds:schemaRef ds:uri="http://schemas.microsoft.com/office/infopath/2007/PartnerControls"/>
    <ds:schemaRef ds:uri="c892affd-9aea-4100-a63a-0b29159ee2f9"/>
    <ds:schemaRef ds:uri="5976950d-f5c8-4a84-b442-8b9faad1e7e2"/>
  </ds:schemaRefs>
</ds:datastoreItem>
</file>

<file path=customXml/itemProps3.xml><?xml version="1.0" encoding="utf-8"?>
<ds:datastoreItem xmlns:ds="http://schemas.openxmlformats.org/officeDocument/2006/customXml" ds:itemID="{5E24C3B2-11B3-4931-86E6-78D7F5C5D7F7}">
  <ds:schemaRefs>
    <ds:schemaRef ds:uri="http://schemas.microsoft.com/sharepoint/v3/contenttype/forms"/>
  </ds:schemaRefs>
</ds:datastoreItem>
</file>

<file path=customXml/itemProps4.xml><?xml version="1.0" encoding="utf-8"?>
<ds:datastoreItem xmlns:ds="http://schemas.openxmlformats.org/officeDocument/2006/customXml" ds:itemID="{17107EEA-550F-4FA9-82CC-F8E6C47D8F2A}">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Kantoorthema</Template>
  <TotalTime>33</TotalTime>
  <Words>281</Words>
  <Application>Microsoft Office PowerPoint</Application>
  <PresentationFormat>Breedbeeld</PresentationFormat>
  <Paragraphs>43</Paragraphs>
  <Slides>11</Slides>
  <Notes>1</Notes>
  <HiddenSlides>0</HiddenSlides>
  <MMClips>1</MMClips>
  <ScaleCrop>false</ScaleCrop>
  <HeadingPairs>
    <vt:vector size="6" baseType="variant">
      <vt:variant>
        <vt:lpstr>Gebruikte lettertypen</vt:lpstr>
      </vt:variant>
      <vt:variant>
        <vt:i4>10</vt:i4>
      </vt:variant>
      <vt:variant>
        <vt:lpstr>Thema</vt:lpstr>
      </vt:variant>
      <vt:variant>
        <vt:i4>1</vt:i4>
      </vt:variant>
      <vt:variant>
        <vt:lpstr>Diatitels</vt:lpstr>
      </vt:variant>
      <vt:variant>
        <vt:i4>11</vt:i4>
      </vt:variant>
    </vt:vector>
  </HeadingPairs>
  <TitlesOfParts>
    <vt:vector size="22" baseType="lpstr">
      <vt:lpstr>Aptos</vt:lpstr>
      <vt:lpstr>Arial</vt:lpstr>
      <vt:lpstr>Calibri</vt:lpstr>
      <vt:lpstr>Helvetica Neue Medium</vt:lpstr>
      <vt:lpstr>Lucida Sans Unicode</vt:lpstr>
      <vt:lpstr>Noto Sans</vt:lpstr>
      <vt:lpstr>Nunito</vt:lpstr>
      <vt:lpstr>Nunito Bold</vt:lpstr>
      <vt:lpstr>Segoe UI</vt:lpstr>
      <vt:lpstr>Times Roman</vt:lpstr>
      <vt:lpstr>Kantoorthema</vt:lpstr>
      <vt:lpstr>Regionale campagne Werkcentrum</vt:lpstr>
      <vt:lpstr>PowerPoint-presentatie</vt:lpstr>
      <vt:lpstr>Landelijke campagne: 23 maart – 27 april </vt:lpstr>
      <vt:lpstr>PowerPoint-presentatie</vt:lpstr>
      <vt:lpstr>PowerPoint-presentatie</vt:lpstr>
      <vt:lpstr>Social media  </vt:lpstr>
      <vt:lpstr>PowerPoint-presentatie</vt:lpstr>
      <vt:lpstr>PowerPoint-presentatie</vt:lpstr>
      <vt:lpstr>PowerPoint-presentatie</vt:lpstr>
      <vt:lpstr>PowerPoint-presentatie</vt:lpstr>
      <vt:lpstr>PowerPoint-presentatie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Regionale campagne Werkcentrum</dc:title>
  <dc:creator>Laura van Die</dc:creator>
  <cp:lastModifiedBy>Laura van Die | Werkgelul</cp:lastModifiedBy>
  <cp:revision>10</cp:revision>
  <dcterms:created xsi:type="dcterms:W3CDTF">2025-07-29T14:11:44Z</dcterms:created>
  <dcterms:modified xsi:type="dcterms:W3CDTF">2026-05-07T15:45:57Z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0x010100B30CA212B10AAD4BBC6E765BEB5B24AE</vt:lpwstr>
  </property>
</Properties>
</file>